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Lst>
  <p:notesMasterIdLst>
    <p:notesMasterId r:id="rId19"/>
  </p:notesMasterIdLst>
  <p:sldIdLst>
    <p:sldId id="257" r:id="rId3"/>
    <p:sldId id="274" r:id="rId4"/>
    <p:sldId id="275" r:id="rId5"/>
    <p:sldId id="276" r:id="rId6"/>
    <p:sldId id="277" r:id="rId7"/>
    <p:sldId id="278" r:id="rId8"/>
    <p:sldId id="272" r:id="rId9"/>
    <p:sldId id="273" r:id="rId10"/>
    <p:sldId id="279" r:id="rId11"/>
    <p:sldId id="280" r:id="rId12"/>
    <p:sldId id="281" r:id="rId13"/>
    <p:sldId id="282" r:id="rId14"/>
    <p:sldId id="285" r:id="rId15"/>
    <p:sldId id="283" r:id="rId16"/>
    <p:sldId id="284"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55AF"/>
    <a:srgbClr val="1554AF"/>
    <a:srgbClr val="9BB2FF"/>
    <a:srgbClr val="2121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87" autoAdjust="0"/>
    <p:restoredTop sz="86458" autoAdjust="0"/>
  </p:normalViewPr>
  <p:slideViewPr>
    <p:cSldViewPr snapToGrid="0" snapToObjects="1">
      <p:cViewPr varScale="1">
        <p:scale>
          <a:sx n="75" d="100"/>
          <a:sy n="75" d="100"/>
        </p:scale>
        <p:origin x="77" y="173"/>
      </p:cViewPr>
      <p:guideLst/>
    </p:cSldViewPr>
  </p:slideViewPr>
  <p:outlineViewPr>
    <p:cViewPr>
      <p:scale>
        <a:sx n="33" d="100"/>
        <a:sy n="33" d="100"/>
      </p:scale>
      <p:origin x="0" y="-11064"/>
    </p:cViewPr>
  </p:outlineViewPr>
  <p:notesTextViewPr>
    <p:cViewPr>
      <p:scale>
        <a:sx n="1" d="1"/>
        <a:sy n="1" d="1"/>
      </p:scale>
      <p:origin x="0" y="0"/>
    </p:cViewPr>
  </p:notesText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slide" Target="slides/slide11.xml" Id="rId13" /><Relationship Type="http://schemas.openxmlformats.org/officeDocument/2006/relationships/slide" Target="slides/slide16.xml" Id="rId18" /><Relationship Type="http://schemas.openxmlformats.org/officeDocument/2006/relationships/slide" Target="slides/slide1.xml" Id="rId3" /><Relationship Type="http://schemas.openxmlformats.org/officeDocument/2006/relationships/viewProps" Target="viewProps.xml" Id="rId21" /><Relationship Type="http://schemas.openxmlformats.org/officeDocument/2006/relationships/slide" Target="slides/slide5.xml" Id="rId7" /><Relationship Type="http://schemas.openxmlformats.org/officeDocument/2006/relationships/slide" Target="slides/slide10.xml" Id="rId12" /><Relationship Type="http://schemas.openxmlformats.org/officeDocument/2006/relationships/slide" Target="slides/slide15.xml" Id="rId17" /><Relationship Type="http://schemas.openxmlformats.org/officeDocument/2006/relationships/slideMaster" Target="slideMasters/slideMaster1.xml" Id="rId2" /><Relationship Type="http://schemas.openxmlformats.org/officeDocument/2006/relationships/slide" Target="slides/slide14.xml" Id="rId16" /><Relationship Type="http://schemas.openxmlformats.org/officeDocument/2006/relationships/presProps" Target="presProps.xml" Id="rId20" /><Relationship Type="http://schemas.openxmlformats.org/officeDocument/2006/relationships/slide" Target="slides/slide4.xml" Id="rId6" /><Relationship Type="http://schemas.openxmlformats.org/officeDocument/2006/relationships/slide" Target="slides/slide9.xml" Id="rId11" /><Relationship Type="http://schemas.openxmlformats.org/officeDocument/2006/relationships/slide" Target="slides/slide3.xml" Id="rId5" /><Relationship Type="http://schemas.openxmlformats.org/officeDocument/2006/relationships/slide" Target="slides/slide13.xml" Id="rId15" /><Relationship Type="http://schemas.openxmlformats.org/officeDocument/2006/relationships/tableStyles" Target="tableStyles.xml" Id="rId23" /><Relationship Type="http://schemas.openxmlformats.org/officeDocument/2006/relationships/slide" Target="slides/slide8.xml" Id="rId10" /><Relationship Type="http://schemas.openxmlformats.org/officeDocument/2006/relationships/notesMaster" Target="notesMasters/notesMaster1.xml" Id="rId19"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slide" Target="slides/slide12.xml" Id="rId14" /><Relationship Type="http://schemas.openxmlformats.org/officeDocument/2006/relationships/theme" Target="theme/theme1.xml" Id="rId22" /><Relationship Type="http://schemas.openxmlformats.org/officeDocument/2006/relationships/customXml" Target="/customXML/item.xml" Id="imanage.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2D1068-388C-B24F-9849-5D1C5DAEF9EA}" type="datetimeFigureOut">
              <a:rPr lang="en-US" smtClean="0"/>
              <a:t>9/28/2025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B88D00-BB75-E44C-86B3-55607E5FD113}" type="slidenum">
              <a:rPr lang="en-US" smtClean="0"/>
              <a:t>‹#›</a:t>
            </a:fld>
            <a:endParaRPr lang="en-US"/>
          </a:p>
        </p:txBody>
      </p:sp>
    </p:spTree>
    <p:extLst>
      <p:ext uri="{BB962C8B-B14F-4D97-AF65-F5344CB8AC3E}">
        <p14:creationId xmlns:p14="http://schemas.microsoft.com/office/powerpoint/2010/main" val="4889146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9" name="Content Placeholder 11">
            <a:extLst>
              <a:ext uri="{FF2B5EF4-FFF2-40B4-BE49-F238E27FC236}">
                <a16:creationId xmlns:a16="http://schemas.microsoft.com/office/drawing/2014/main" id="{DDEBEFAE-E627-DE4B-8D52-901D0D273C58}"/>
              </a:ext>
            </a:extLst>
          </p:cNvPr>
          <p:cNvSpPr>
            <a:spLocks noGrp="1"/>
          </p:cNvSpPr>
          <p:nvPr>
            <p:ph sz="quarter" idx="13" hasCustomPrompt="1"/>
          </p:nvPr>
        </p:nvSpPr>
        <p:spPr>
          <a:xfrm>
            <a:off x="0" y="0"/>
            <a:ext cx="12179300" cy="6858000"/>
          </a:xfrm>
          <a:solidFill>
            <a:srgbClr val="1554AF">
              <a:alpha val="94902"/>
            </a:srgbClr>
          </a:solidFill>
        </p:spPr>
        <p:txBody>
          <a:bodyPr>
            <a:normAutofit/>
          </a:bodyPr>
          <a:lstStyle>
            <a:lvl1pPr>
              <a:defRPr sz="1400">
                <a:solidFill>
                  <a:schemeClr val="bg1"/>
                </a:solidFill>
              </a:defRPr>
            </a:lvl1pPr>
          </a:lstStyle>
          <a:p>
            <a:pPr lvl="0"/>
            <a:r>
              <a:rPr lang="en-US" dirty="0"/>
              <a:t>Background (DO NOT FILL)</a:t>
            </a:r>
          </a:p>
        </p:txBody>
      </p:sp>
      <p:sp>
        <p:nvSpPr>
          <p:cNvPr id="36" name="Picture Placeholder 13">
            <a:extLst>
              <a:ext uri="{FF2B5EF4-FFF2-40B4-BE49-F238E27FC236}">
                <a16:creationId xmlns:a16="http://schemas.microsoft.com/office/drawing/2014/main" id="{668F0A78-46C2-3545-874F-768EE2325C3F}"/>
              </a:ext>
            </a:extLst>
          </p:cNvPr>
          <p:cNvSpPr>
            <a:spLocks noGrp="1"/>
          </p:cNvSpPr>
          <p:nvPr>
            <p:ph type="pic" sz="quarter" idx="14" hasCustomPrompt="1"/>
          </p:nvPr>
        </p:nvSpPr>
        <p:spPr>
          <a:xfrm>
            <a:off x="468313" y="462425"/>
            <a:ext cx="11210925" cy="5876925"/>
          </a:xfrm>
          <a:noFill/>
        </p:spPr>
        <p:txBody>
          <a:bodyPr anchor="b">
            <a:normAutofit/>
          </a:bodyPr>
          <a:lstStyle>
            <a:lvl1pPr algn="ctr">
              <a:defRPr sz="1400">
                <a:solidFill>
                  <a:schemeClr val="bg1"/>
                </a:solidFill>
              </a:defRPr>
            </a:lvl1pPr>
          </a:lstStyle>
          <a:p>
            <a:r>
              <a:rPr lang="en-US" dirty="0"/>
              <a:t>Picture (Change to Greyscale &amp; SEND TO BACK)</a:t>
            </a:r>
          </a:p>
        </p:txBody>
      </p:sp>
      <p:pic>
        <p:nvPicPr>
          <p:cNvPr id="43" name="Picture 42">
            <a:extLst>
              <a:ext uri="{FF2B5EF4-FFF2-40B4-BE49-F238E27FC236}">
                <a16:creationId xmlns:a16="http://schemas.microsoft.com/office/drawing/2014/main" id="{B497A904-CF1D-8A4D-A5F1-235777CDB443}"/>
              </a:ext>
            </a:extLst>
          </p:cNvPr>
          <p:cNvPicPr>
            <a:picLocks noChangeAspect="1"/>
          </p:cNvPicPr>
          <p:nvPr userDrawn="1"/>
        </p:nvPicPr>
        <p:blipFill>
          <a:blip r:embed="rId2"/>
          <a:stretch>
            <a:fillRect/>
          </a:stretch>
        </p:blipFill>
        <p:spPr>
          <a:xfrm>
            <a:off x="8102653" y="940092"/>
            <a:ext cx="3175000" cy="723900"/>
          </a:xfrm>
          <a:prstGeom prst="rect">
            <a:avLst/>
          </a:prstGeom>
        </p:spPr>
      </p:pic>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41480" y="5261978"/>
            <a:ext cx="4175951" cy="320675"/>
          </a:xfrm>
        </p:spPr>
        <p:txBody>
          <a:bodyPr lIns="0" tIns="0" rIns="0" bIns="0">
            <a:noAutofit/>
          </a:bodyPr>
          <a:lstStyle>
            <a:lvl1pPr>
              <a:defRPr sz="3000">
                <a:solidFill>
                  <a:schemeClr val="bg1"/>
                </a:solidFill>
              </a:defRPr>
            </a:lvl1pPr>
            <a:lvl2pPr>
              <a:defRPr sz="3000"/>
            </a:lvl2pPr>
            <a:lvl3pPr>
              <a:defRPr sz="3000"/>
            </a:lvl3pPr>
            <a:lvl4pPr>
              <a:defRPr sz="3000"/>
            </a:lvl4pPr>
            <a:lvl5pPr>
              <a:defRPr sz="3000"/>
            </a:lvl5pPr>
          </a:lstStyle>
          <a:p>
            <a:pPr lvl="0"/>
            <a:r>
              <a:rPr lang="en-US" dirty="0"/>
              <a:t>PRESENTATION TITLE</a:t>
            </a:r>
          </a:p>
        </p:txBody>
      </p:sp>
      <p:sp>
        <p:nvSpPr>
          <p:cNvPr id="45" name="Text Placeholder 10">
            <a:extLst>
              <a:ext uri="{FF2B5EF4-FFF2-40B4-BE49-F238E27FC236}">
                <a16:creationId xmlns:a16="http://schemas.microsoft.com/office/drawing/2014/main" id="{E07FAF74-3A94-0041-806F-7204FA0D1BC4}"/>
              </a:ext>
            </a:extLst>
          </p:cNvPr>
          <p:cNvSpPr>
            <a:spLocks noGrp="1"/>
          </p:cNvSpPr>
          <p:nvPr>
            <p:ph type="body" sz="quarter" idx="15" hasCustomPrompt="1"/>
          </p:nvPr>
        </p:nvSpPr>
        <p:spPr>
          <a:xfrm>
            <a:off x="941480" y="5727199"/>
            <a:ext cx="4175951" cy="320675"/>
          </a:xfrm>
        </p:spPr>
        <p:txBody>
          <a:bodyPr lIns="0" tIns="0" rIns="0" bIns="0">
            <a:noAutofit/>
          </a:bodyPr>
          <a:lstStyle>
            <a:lvl1pPr>
              <a:defRPr sz="20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Presentation Subtitle</a:t>
            </a:r>
          </a:p>
        </p:txBody>
      </p:sp>
      <p:sp>
        <p:nvSpPr>
          <p:cNvPr id="46" name="Text Placeholder 10">
            <a:extLst>
              <a:ext uri="{FF2B5EF4-FFF2-40B4-BE49-F238E27FC236}">
                <a16:creationId xmlns:a16="http://schemas.microsoft.com/office/drawing/2014/main" id="{32A2613F-0244-2449-8CD7-94E895C5F2C5}"/>
              </a:ext>
            </a:extLst>
          </p:cNvPr>
          <p:cNvSpPr>
            <a:spLocks noGrp="1"/>
          </p:cNvSpPr>
          <p:nvPr>
            <p:ph type="body" sz="quarter" idx="16" hasCustomPrompt="1"/>
          </p:nvPr>
        </p:nvSpPr>
        <p:spPr>
          <a:xfrm>
            <a:off x="7074569" y="5278020"/>
            <a:ext cx="4175951" cy="320675"/>
          </a:xfrm>
        </p:spPr>
        <p:txBody>
          <a:bodyPr lIns="0" tIns="0" rIns="0" bIns="0">
            <a:noAutofit/>
          </a:bodyPr>
          <a:lstStyle>
            <a:lvl1pPr algn="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March 21, 2023</a:t>
            </a:r>
          </a:p>
        </p:txBody>
      </p:sp>
    </p:spTree>
    <p:extLst>
      <p:ext uri="{BB962C8B-B14F-4D97-AF65-F5344CB8AC3E}">
        <p14:creationId xmlns:p14="http://schemas.microsoft.com/office/powerpoint/2010/main" val="31316361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dget Slide">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a:latin typeface="Avenir" panose="02000503020000020003" pitchFamily="2" charset="0"/>
              </a:rPr>
              <a:t> LAWYERS &amp; TRADEMARK AGENTS  </a:t>
            </a:r>
            <a:r>
              <a:rPr lang="en-US"/>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2" y="898526"/>
            <a:ext cx="2117558" cy="336716"/>
          </a:xfrm>
        </p:spPr>
        <p:txBody>
          <a:bodyPr lIns="0" tIns="0" rIns="0" bIns="0">
            <a:noAutofit/>
          </a:bodyPr>
          <a:lstStyle>
            <a:lvl1pPr>
              <a:defRPr sz="3000">
                <a:solidFill>
                  <a:srgbClr val="1554AF"/>
                </a:solidFill>
              </a:defRPr>
            </a:lvl1pPr>
            <a:lvl2pPr>
              <a:defRPr sz="3000"/>
            </a:lvl2pPr>
            <a:lvl3pPr>
              <a:defRPr sz="3000"/>
            </a:lvl3pPr>
            <a:lvl4pPr>
              <a:defRPr sz="3000"/>
            </a:lvl4pPr>
            <a:lvl5pPr>
              <a:defRPr sz="3000"/>
            </a:lvl5pPr>
          </a:lstStyle>
          <a:p>
            <a:pPr lvl="0"/>
            <a:r>
              <a:rPr lang="en-US" dirty="0"/>
              <a:t>BUDGET</a:t>
            </a:r>
          </a:p>
        </p:txBody>
      </p:sp>
      <p:cxnSp>
        <p:nvCxnSpPr>
          <p:cNvPr id="35" name="Straight Connector 34">
            <a:extLst>
              <a:ext uri="{FF2B5EF4-FFF2-40B4-BE49-F238E27FC236}">
                <a16:creationId xmlns:a16="http://schemas.microsoft.com/office/drawing/2014/main" id="{ED059443-4841-AB46-A2C6-0EC7BCF806EC}"/>
              </a:ext>
            </a:extLst>
          </p:cNvPr>
          <p:cNvCxnSpPr/>
          <p:nvPr userDrawn="1"/>
        </p:nvCxnSpPr>
        <p:spPr>
          <a:xfrm>
            <a:off x="468239" y="6273478"/>
            <a:ext cx="11210544" cy="0"/>
          </a:xfrm>
          <a:prstGeom prst="line">
            <a:avLst/>
          </a:prstGeom>
          <a:ln w="38100"/>
        </p:spPr>
        <p:style>
          <a:lnRef idx="1">
            <a:schemeClr val="accent1"/>
          </a:lnRef>
          <a:fillRef idx="0">
            <a:schemeClr val="accent1"/>
          </a:fillRef>
          <a:effectRef idx="0">
            <a:schemeClr val="accent1"/>
          </a:effectRef>
          <a:fontRef idx="minor">
            <a:schemeClr val="tx1"/>
          </a:fontRef>
        </p:style>
      </p:cxnSp>
      <p:graphicFrame>
        <p:nvGraphicFramePr>
          <p:cNvPr id="12" name="Table 12">
            <a:extLst>
              <a:ext uri="{FF2B5EF4-FFF2-40B4-BE49-F238E27FC236}">
                <a16:creationId xmlns:a16="http://schemas.microsoft.com/office/drawing/2014/main" id="{3F9A2DB0-24B8-F14B-B0BB-F5D551F236AE}"/>
              </a:ext>
            </a:extLst>
          </p:cNvPr>
          <p:cNvGraphicFramePr>
            <a:graphicFrameLocks noGrp="1"/>
          </p:cNvGraphicFramePr>
          <p:nvPr userDrawn="1">
            <p:extLst>
              <p:ext uri="{D42A27DB-BD31-4B8C-83A1-F6EECF244321}">
                <p14:modId xmlns:p14="http://schemas.microsoft.com/office/powerpoint/2010/main" val="696633694"/>
              </p:ext>
            </p:extLst>
          </p:nvPr>
        </p:nvGraphicFramePr>
        <p:xfrm>
          <a:off x="3433010" y="898518"/>
          <a:ext cx="7828548" cy="4908778"/>
        </p:xfrm>
        <a:graphic>
          <a:graphicData uri="http://schemas.openxmlformats.org/drawingml/2006/table">
            <a:tbl>
              <a:tblPr bandRow="1">
                <a:tableStyleId>{5C22544A-7EE6-4342-B048-85BDC9FD1C3A}</a:tableStyleId>
              </a:tblPr>
              <a:tblGrid>
                <a:gridCol w="2406315">
                  <a:extLst>
                    <a:ext uri="{9D8B030D-6E8A-4147-A177-3AD203B41FA5}">
                      <a16:colId xmlns:a16="http://schemas.microsoft.com/office/drawing/2014/main" val="2344898126"/>
                    </a:ext>
                  </a:extLst>
                </a:gridCol>
                <a:gridCol w="5422233">
                  <a:extLst>
                    <a:ext uri="{9D8B030D-6E8A-4147-A177-3AD203B41FA5}">
                      <a16:colId xmlns:a16="http://schemas.microsoft.com/office/drawing/2014/main" val="4067976299"/>
                    </a:ext>
                  </a:extLst>
                </a:gridCol>
              </a:tblGrid>
              <a:tr h="985150">
                <a:tc>
                  <a:txBody>
                    <a:bodyPr/>
                    <a:lstStyle/>
                    <a:p>
                      <a:endParaRPr lang="en-US" dirty="0"/>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40000"/>
                        <a:lumOff val="60000"/>
                        <a:alpha val="85000"/>
                      </a:schemeClr>
                    </a:solidFill>
                  </a:tcPr>
                </a:tc>
                <a:tc>
                  <a:txBody>
                    <a:bodyPr/>
                    <a:lstStyle/>
                    <a:p>
                      <a:endParaRPr lang="en-US" dirty="0"/>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3">
                        <a:lumMod val="40000"/>
                        <a:lumOff val="60000"/>
                        <a:alpha val="60000"/>
                      </a:schemeClr>
                    </a:solidFill>
                  </a:tcPr>
                </a:tc>
                <a:extLst>
                  <a:ext uri="{0D108BD9-81ED-4DB2-BD59-A6C34878D82A}">
                    <a16:rowId xmlns:a16="http://schemas.microsoft.com/office/drawing/2014/main" val="3902129768"/>
                  </a:ext>
                </a:extLst>
              </a:tr>
              <a:tr h="980907">
                <a:tc>
                  <a:txBody>
                    <a:bodyPr/>
                    <a:lstStyle/>
                    <a:p>
                      <a:endParaRPr lang="en-US" dirty="0"/>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endParaRPr lang="en-US" dirty="0"/>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3">
                        <a:lumMod val="20000"/>
                        <a:lumOff val="80000"/>
                        <a:alpha val="60000"/>
                      </a:schemeClr>
                    </a:solidFill>
                  </a:tcPr>
                </a:tc>
                <a:extLst>
                  <a:ext uri="{0D108BD9-81ED-4DB2-BD59-A6C34878D82A}">
                    <a16:rowId xmlns:a16="http://schemas.microsoft.com/office/drawing/2014/main" val="2149821571"/>
                  </a:ext>
                </a:extLst>
              </a:tr>
              <a:tr h="980907">
                <a:tc>
                  <a:txBody>
                    <a:bodyPr/>
                    <a:lstStyle/>
                    <a:p>
                      <a:endParaRPr lang="en-US" dirty="0"/>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40000"/>
                        <a:lumOff val="60000"/>
                        <a:alpha val="85000"/>
                      </a:schemeClr>
                    </a:solidFill>
                  </a:tcPr>
                </a:tc>
                <a:tc>
                  <a:txBody>
                    <a:bodyPr/>
                    <a:lstStyle/>
                    <a:p>
                      <a:endParaRPr lang="en-US" dirty="0"/>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3">
                        <a:lumMod val="40000"/>
                        <a:lumOff val="60000"/>
                        <a:alpha val="60000"/>
                      </a:schemeClr>
                    </a:solidFill>
                  </a:tcPr>
                </a:tc>
                <a:extLst>
                  <a:ext uri="{0D108BD9-81ED-4DB2-BD59-A6C34878D82A}">
                    <a16:rowId xmlns:a16="http://schemas.microsoft.com/office/drawing/2014/main" val="737172773"/>
                  </a:ext>
                </a:extLst>
              </a:tr>
              <a:tr h="980907">
                <a:tc>
                  <a:txBody>
                    <a:bodyPr/>
                    <a:lstStyle/>
                    <a:p>
                      <a:endParaRPr lang="en-US" dirty="0"/>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endParaRPr lang="en-US" dirty="0"/>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3">
                        <a:lumMod val="20000"/>
                        <a:lumOff val="80000"/>
                        <a:alpha val="60000"/>
                      </a:schemeClr>
                    </a:solidFill>
                  </a:tcPr>
                </a:tc>
                <a:extLst>
                  <a:ext uri="{0D108BD9-81ED-4DB2-BD59-A6C34878D82A}">
                    <a16:rowId xmlns:a16="http://schemas.microsoft.com/office/drawing/2014/main" val="2346920955"/>
                  </a:ext>
                </a:extLst>
              </a:tr>
              <a:tr h="980907">
                <a:tc>
                  <a:txBody>
                    <a:bodyPr/>
                    <a:lstStyle/>
                    <a:p>
                      <a:endParaRPr lang="en-US" dirty="0"/>
                    </a:p>
                  </a:txBody>
                  <a:tcP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accent3">
                        <a:lumMod val="40000"/>
                        <a:lumOff val="60000"/>
                        <a:alpha val="85000"/>
                      </a:schemeClr>
                    </a:solidFill>
                  </a:tcPr>
                </a:tc>
                <a:tc>
                  <a:txBody>
                    <a:bodyPr/>
                    <a:lstStyle/>
                    <a:p>
                      <a:endParaRPr lang="en-US" dirty="0"/>
                    </a:p>
                  </a:txBody>
                  <a:tcP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accent3">
                        <a:lumMod val="40000"/>
                        <a:lumOff val="60000"/>
                        <a:alpha val="60000"/>
                      </a:schemeClr>
                    </a:solidFill>
                  </a:tcPr>
                </a:tc>
                <a:extLst>
                  <a:ext uri="{0D108BD9-81ED-4DB2-BD59-A6C34878D82A}">
                    <a16:rowId xmlns:a16="http://schemas.microsoft.com/office/drawing/2014/main" val="1305959068"/>
                  </a:ext>
                </a:extLst>
              </a:tr>
            </a:tbl>
          </a:graphicData>
        </a:graphic>
      </p:graphicFrame>
      <p:sp>
        <p:nvSpPr>
          <p:cNvPr id="14" name="Text Placeholder 13">
            <a:extLst>
              <a:ext uri="{FF2B5EF4-FFF2-40B4-BE49-F238E27FC236}">
                <a16:creationId xmlns:a16="http://schemas.microsoft.com/office/drawing/2014/main" id="{4095457C-DD81-2949-B4AB-EC30EB7EA79E}"/>
              </a:ext>
            </a:extLst>
          </p:cNvPr>
          <p:cNvSpPr>
            <a:spLocks noGrp="1"/>
          </p:cNvSpPr>
          <p:nvPr>
            <p:ph type="body" sz="quarter" idx="11" hasCustomPrompt="1"/>
          </p:nvPr>
        </p:nvSpPr>
        <p:spPr>
          <a:xfrm>
            <a:off x="3642309" y="1107071"/>
            <a:ext cx="2004512" cy="208381"/>
          </a:xfrm>
        </p:spPr>
        <p:txBody>
          <a:bodyPr lIns="0" tIns="0" rIns="0" bIns="0">
            <a:noAutofit/>
          </a:bodyPr>
          <a:lstStyle>
            <a:lvl1pPr>
              <a:spcBef>
                <a:spcPts val="0"/>
              </a:spcBef>
              <a:defRPr sz="1800" b="1" i="0">
                <a:latin typeface="Avenir Black"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LINE TITLE HERE</a:t>
            </a:r>
          </a:p>
        </p:txBody>
      </p:sp>
      <p:sp>
        <p:nvSpPr>
          <p:cNvPr id="30" name="Text Placeholder 13">
            <a:extLst>
              <a:ext uri="{FF2B5EF4-FFF2-40B4-BE49-F238E27FC236}">
                <a16:creationId xmlns:a16="http://schemas.microsoft.com/office/drawing/2014/main" id="{C5DDEFC9-AB17-0E48-AD81-30D2B0961352}"/>
              </a:ext>
            </a:extLst>
          </p:cNvPr>
          <p:cNvSpPr>
            <a:spLocks noGrp="1"/>
          </p:cNvSpPr>
          <p:nvPr>
            <p:ph type="body" sz="quarter" idx="12" hasCustomPrompt="1"/>
          </p:nvPr>
        </p:nvSpPr>
        <p:spPr>
          <a:xfrm>
            <a:off x="3642309" y="1411871"/>
            <a:ext cx="2004512" cy="208381"/>
          </a:xfrm>
        </p:spPr>
        <p:txBody>
          <a:bodyPr lIns="0" tIns="0" rIns="0" bIns="0">
            <a:noAutofit/>
          </a:bodyPr>
          <a:lstStyle>
            <a:lvl1pPr>
              <a:spcBef>
                <a:spcPts val="0"/>
              </a:spcBef>
              <a:defRPr sz="1400" b="0" i="0">
                <a:solidFill>
                  <a:srgbClr val="1554AF"/>
                </a:solidFill>
                <a:latin typeface="Avenir Medium"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$00000.00</a:t>
            </a:r>
          </a:p>
        </p:txBody>
      </p:sp>
      <p:sp>
        <p:nvSpPr>
          <p:cNvPr id="32" name="Text Placeholder 13">
            <a:extLst>
              <a:ext uri="{FF2B5EF4-FFF2-40B4-BE49-F238E27FC236}">
                <a16:creationId xmlns:a16="http://schemas.microsoft.com/office/drawing/2014/main" id="{08CC197F-9304-6140-BD94-59ADC66C26BF}"/>
              </a:ext>
            </a:extLst>
          </p:cNvPr>
          <p:cNvSpPr>
            <a:spLocks noGrp="1"/>
          </p:cNvSpPr>
          <p:nvPr>
            <p:ph type="body" sz="quarter" idx="13" hasCustomPrompt="1"/>
          </p:nvPr>
        </p:nvSpPr>
        <p:spPr>
          <a:xfrm>
            <a:off x="6048625" y="1107071"/>
            <a:ext cx="5004386" cy="625476"/>
          </a:xfrm>
        </p:spPr>
        <p:txBody>
          <a:bodyPr lIns="0" tIns="0" rIns="0" bIns="0">
            <a:noAutofit/>
          </a:bodyPr>
          <a:lstStyle>
            <a:lvl1pPr>
              <a:spcBef>
                <a:spcPts val="0"/>
              </a:spcBef>
              <a:defRPr sz="1400" b="0" i="0">
                <a:latin typeface="Avenir Light" panose="020B0402020203020204" pitchFamily="34" charset="77"/>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arcumat</a:t>
            </a:r>
            <a:r>
              <a:rPr lang="en-US" dirty="0"/>
              <a:t> </a:t>
            </a:r>
            <a:r>
              <a:rPr lang="en-US" dirty="0" err="1"/>
              <a:t>vulputate</a:t>
            </a:r>
            <a:r>
              <a:rPr lang="en-US" dirty="0"/>
              <a:t>.</a:t>
            </a:r>
          </a:p>
        </p:txBody>
      </p:sp>
      <p:sp>
        <p:nvSpPr>
          <p:cNvPr id="33" name="Text Placeholder 13">
            <a:extLst>
              <a:ext uri="{FF2B5EF4-FFF2-40B4-BE49-F238E27FC236}">
                <a16:creationId xmlns:a16="http://schemas.microsoft.com/office/drawing/2014/main" id="{ADCBE241-BA3A-B148-9AB5-56271A4396CD}"/>
              </a:ext>
            </a:extLst>
          </p:cNvPr>
          <p:cNvSpPr>
            <a:spLocks noGrp="1"/>
          </p:cNvSpPr>
          <p:nvPr>
            <p:ph type="body" sz="quarter" idx="14" hasCustomPrompt="1"/>
          </p:nvPr>
        </p:nvSpPr>
        <p:spPr>
          <a:xfrm>
            <a:off x="3642309" y="2085640"/>
            <a:ext cx="2004512" cy="208381"/>
          </a:xfrm>
        </p:spPr>
        <p:txBody>
          <a:bodyPr lIns="0" tIns="0" rIns="0" bIns="0">
            <a:noAutofit/>
          </a:bodyPr>
          <a:lstStyle>
            <a:lvl1pPr>
              <a:spcBef>
                <a:spcPts val="0"/>
              </a:spcBef>
              <a:defRPr sz="1800" b="1" i="0">
                <a:latin typeface="Avenir Black"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LINE TITLE HERE</a:t>
            </a:r>
          </a:p>
        </p:txBody>
      </p:sp>
      <p:sp>
        <p:nvSpPr>
          <p:cNvPr id="46" name="Text Placeholder 13">
            <a:extLst>
              <a:ext uri="{FF2B5EF4-FFF2-40B4-BE49-F238E27FC236}">
                <a16:creationId xmlns:a16="http://schemas.microsoft.com/office/drawing/2014/main" id="{2CFAFA20-0569-E148-8B73-1BE6D66E28C1}"/>
              </a:ext>
            </a:extLst>
          </p:cNvPr>
          <p:cNvSpPr>
            <a:spLocks noGrp="1"/>
          </p:cNvSpPr>
          <p:nvPr>
            <p:ph type="body" sz="quarter" idx="15" hasCustomPrompt="1"/>
          </p:nvPr>
        </p:nvSpPr>
        <p:spPr>
          <a:xfrm>
            <a:off x="3642309" y="2390440"/>
            <a:ext cx="2004512" cy="208381"/>
          </a:xfrm>
        </p:spPr>
        <p:txBody>
          <a:bodyPr lIns="0" tIns="0" rIns="0" bIns="0">
            <a:noAutofit/>
          </a:bodyPr>
          <a:lstStyle>
            <a:lvl1pPr>
              <a:spcBef>
                <a:spcPts val="0"/>
              </a:spcBef>
              <a:defRPr sz="1400" b="0" i="0">
                <a:solidFill>
                  <a:srgbClr val="1554AF"/>
                </a:solidFill>
                <a:latin typeface="Avenir Medium"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$00000.00</a:t>
            </a:r>
          </a:p>
        </p:txBody>
      </p:sp>
      <p:sp>
        <p:nvSpPr>
          <p:cNvPr id="47" name="Text Placeholder 13">
            <a:extLst>
              <a:ext uri="{FF2B5EF4-FFF2-40B4-BE49-F238E27FC236}">
                <a16:creationId xmlns:a16="http://schemas.microsoft.com/office/drawing/2014/main" id="{0C09F27F-A614-CF44-9C98-CA8A860BC19F}"/>
              </a:ext>
            </a:extLst>
          </p:cNvPr>
          <p:cNvSpPr>
            <a:spLocks noGrp="1"/>
          </p:cNvSpPr>
          <p:nvPr>
            <p:ph type="body" sz="quarter" idx="16" hasCustomPrompt="1"/>
          </p:nvPr>
        </p:nvSpPr>
        <p:spPr>
          <a:xfrm>
            <a:off x="6048625" y="2085640"/>
            <a:ext cx="5004386" cy="625476"/>
          </a:xfrm>
        </p:spPr>
        <p:txBody>
          <a:bodyPr lIns="0" tIns="0" rIns="0" bIns="0">
            <a:noAutofit/>
          </a:bodyPr>
          <a:lstStyle>
            <a:lvl1pPr>
              <a:spcBef>
                <a:spcPts val="0"/>
              </a:spcBef>
              <a:defRPr sz="1400" b="0" i="0">
                <a:latin typeface="Avenir Light" panose="020B0402020203020204" pitchFamily="34" charset="77"/>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arcumat</a:t>
            </a:r>
            <a:r>
              <a:rPr lang="en-US" dirty="0"/>
              <a:t> </a:t>
            </a:r>
            <a:r>
              <a:rPr lang="en-US" dirty="0" err="1"/>
              <a:t>vulputate</a:t>
            </a:r>
            <a:r>
              <a:rPr lang="en-US" dirty="0"/>
              <a:t>.</a:t>
            </a:r>
          </a:p>
        </p:txBody>
      </p:sp>
      <p:sp>
        <p:nvSpPr>
          <p:cNvPr id="48" name="Text Placeholder 13">
            <a:extLst>
              <a:ext uri="{FF2B5EF4-FFF2-40B4-BE49-F238E27FC236}">
                <a16:creationId xmlns:a16="http://schemas.microsoft.com/office/drawing/2014/main" id="{F6E39864-C4B2-0147-B6F5-7A21B9D0727E}"/>
              </a:ext>
            </a:extLst>
          </p:cNvPr>
          <p:cNvSpPr>
            <a:spLocks noGrp="1"/>
          </p:cNvSpPr>
          <p:nvPr>
            <p:ph type="body" sz="quarter" idx="17" hasCustomPrompt="1"/>
          </p:nvPr>
        </p:nvSpPr>
        <p:spPr>
          <a:xfrm>
            <a:off x="3642309" y="3064209"/>
            <a:ext cx="2004512" cy="208381"/>
          </a:xfrm>
        </p:spPr>
        <p:txBody>
          <a:bodyPr lIns="0" tIns="0" rIns="0" bIns="0">
            <a:noAutofit/>
          </a:bodyPr>
          <a:lstStyle>
            <a:lvl1pPr>
              <a:spcBef>
                <a:spcPts val="0"/>
              </a:spcBef>
              <a:defRPr sz="1800" b="1" i="0">
                <a:latin typeface="Avenir Black"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LINE TITLE HERE</a:t>
            </a:r>
          </a:p>
        </p:txBody>
      </p:sp>
      <p:sp>
        <p:nvSpPr>
          <p:cNvPr id="49" name="Text Placeholder 13">
            <a:extLst>
              <a:ext uri="{FF2B5EF4-FFF2-40B4-BE49-F238E27FC236}">
                <a16:creationId xmlns:a16="http://schemas.microsoft.com/office/drawing/2014/main" id="{5111450B-1A9A-3B4F-A345-491AD4D80EE5}"/>
              </a:ext>
            </a:extLst>
          </p:cNvPr>
          <p:cNvSpPr>
            <a:spLocks noGrp="1"/>
          </p:cNvSpPr>
          <p:nvPr>
            <p:ph type="body" sz="quarter" idx="18" hasCustomPrompt="1"/>
          </p:nvPr>
        </p:nvSpPr>
        <p:spPr>
          <a:xfrm>
            <a:off x="3642309" y="3369009"/>
            <a:ext cx="2004512" cy="208381"/>
          </a:xfrm>
        </p:spPr>
        <p:txBody>
          <a:bodyPr lIns="0" tIns="0" rIns="0" bIns="0">
            <a:noAutofit/>
          </a:bodyPr>
          <a:lstStyle>
            <a:lvl1pPr>
              <a:spcBef>
                <a:spcPts val="0"/>
              </a:spcBef>
              <a:defRPr sz="1400" b="0" i="0">
                <a:solidFill>
                  <a:srgbClr val="1554AF"/>
                </a:solidFill>
                <a:latin typeface="Avenir Medium"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$00000.00</a:t>
            </a:r>
          </a:p>
        </p:txBody>
      </p:sp>
      <p:sp>
        <p:nvSpPr>
          <p:cNvPr id="50" name="Text Placeholder 13">
            <a:extLst>
              <a:ext uri="{FF2B5EF4-FFF2-40B4-BE49-F238E27FC236}">
                <a16:creationId xmlns:a16="http://schemas.microsoft.com/office/drawing/2014/main" id="{1C0785F2-2982-8C47-8A03-E72552AE249B}"/>
              </a:ext>
            </a:extLst>
          </p:cNvPr>
          <p:cNvSpPr>
            <a:spLocks noGrp="1"/>
          </p:cNvSpPr>
          <p:nvPr>
            <p:ph type="body" sz="quarter" idx="19" hasCustomPrompt="1"/>
          </p:nvPr>
        </p:nvSpPr>
        <p:spPr>
          <a:xfrm>
            <a:off x="6048625" y="3064209"/>
            <a:ext cx="5004386" cy="625476"/>
          </a:xfrm>
        </p:spPr>
        <p:txBody>
          <a:bodyPr lIns="0" tIns="0" rIns="0" bIns="0">
            <a:noAutofit/>
          </a:bodyPr>
          <a:lstStyle>
            <a:lvl1pPr>
              <a:spcBef>
                <a:spcPts val="0"/>
              </a:spcBef>
              <a:defRPr sz="1400" b="0" i="0">
                <a:latin typeface="Avenir Light" panose="020B0402020203020204" pitchFamily="34" charset="77"/>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arcumat</a:t>
            </a:r>
            <a:r>
              <a:rPr lang="en-US" dirty="0"/>
              <a:t> </a:t>
            </a:r>
            <a:r>
              <a:rPr lang="en-US" dirty="0" err="1"/>
              <a:t>vulputate</a:t>
            </a:r>
            <a:r>
              <a:rPr lang="en-US" dirty="0"/>
              <a:t>.</a:t>
            </a:r>
          </a:p>
        </p:txBody>
      </p:sp>
      <p:sp>
        <p:nvSpPr>
          <p:cNvPr id="51" name="Text Placeholder 13">
            <a:extLst>
              <a:ext uri="{FF2B5EF4-FFF2-40B4-BE49-F238E27FC236}">
                <a16:creationId xmlns:a16="http://schemas.microsoft.com/office/drawing/2014/main" id="{5A8EF0B7-A3ED-4840-B921-922E9FCAA67D}"/>
              </a:ext>
            </a:extLst>
          </p:cNvPr>
          <p:cNvSpPr>
            <a:spLocks noGrp="1"/>
          </p:cNvSpPr>
          <p:nvPr>
            <p:ph type="body" sz="quarter" idx="20" hasCustomPrompt="1"/>
          </p:nvPr>
        </p:nvSpPr>
        <p:spPr>
          <a:xfrm>
            <a:off x="3642309" y="4042778"/>
            <a:ext cx="2004512" cy="208381"/>
          </a:xfrm>
        </p:spPr>
        <p:txBody>
          <a:bodyPr lIns="0" tIns="0" rIns="0" bIns="0">
            <a:noAutofit/>
          </a:bodyPr>
          <a:lstStyle>
            <a:lvl1pPr>
              <a:spcBef>
                <a:spcPts val="0"/>
              </a:spcBef>
              <a:defRPr sz="1800" b="1" i="0">
                <a:latin typeface="Avenir Black"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LINE TITLE HERE</a:t>
            </a:r>
          </a:p>
        </p:txBody>
      </p:sp>
      <p:sp>
        <p:nvSpPr>
          <p:cNvPr id="52" name="Text Placeholder 13">
            <a:extLst>
              <a:ext uri="{FF2B5EF4-FFF2-40B4-BE49-F238E27FC236}">
                <a16:creationId xmlns:a16="http://schemas.microsoft.com/office/drawing/2014/main" id="{6E8A171D-05B7-954F-98FD-1A31171ACB0E}"/>
              </a:ext>
            </a:extLst>
          </p:cNvPr>
          <p:cNvSpPr>
            <a:spLocks noGrp="1"/>
          </p:cNvSpPr>
          <p:nvPr>
            <p:ph type="body" sz="quarter" idx="21" hasCustomPrompt="1"/>
          </p:nvPr>
        </p:nvSpPr>
        <p:spPr>
          <a:xfrm>
            <a:off x="3642309" y="4347578"/>
            <a:ext cx="2004512" cy="208381"/>
          </a:xfrm>
        </p:spPr>
        <p:txBody>
          <a:bodyPr lIns="0" tIns="0" rIns="0" bIns="0">
            <a:noAutofit/>
          </a:bodyPr>
          <a:lstStyle>
            <a:lvl1pPr>
              <a:spcBef>
                <a:spcPts val="0"/>
              </a:spcBef>
              <a:defRPr sz="1400" b="0" i="0">
                <a:solidFill>
                  <a:srgbClr val="1554AF"/>
                </a:solidFill>
                <a:latin typeface="Avenir Medium"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$00000.00</a:t>
            </a:r>
          </a:p>
        </p:txBody>
      </p:sp>
      <p:sp>
        <p:nvSpPr>
          <p:cNvPr id="53" name="Text Placeholder 13">
            <a:extLst>
              <a:ext uri="{FF2B5EF4-FFF2-40B4-BE49-F238E27FC236}">
                <a16:creationId xmlns:a16="http://schemas.microsoft.com/office/drawing/2014/main" id="{EBF68C14-5DA9-EC45-8F16-2C44C8CDD1E5}"/>
              </a:ext>
            </a:extLst>
          </p:cNvPr>
          <p:cNvSpPr>
            <a:spLocks noGrp="1"/>
          </p:cNvSpPr>
          <p:nvPr>
            <p:ph type="body" sz="quarter" idx="22" hasCustomPrompt="1"/>
          </p:nvPr>
        </p:nvSpPr>
        <p:spPr>
          <a:xfrm>
            <a:off x="6048625" y="4042778"/>
            <a:ext cx="5004386" cy="625476"/>
          </a:xfrm>
        </p:spPr>
        <p:txBody>
          <a:bodyPr lIns="0" tIns="0" rIns="0" bIns="0">
            <a:noAutofit/>
          </a:bodyPr>
          <a:lstStyle>
            <a:lvl1pPr>
              <a:spcBef>
                <a:spcPts val="0"/>
              </a:spcBef>
              <a:defRPr sz="1400" b="0" i="0">
                <a:latin typeface="Avenir Light" panose="020B0402020203020204" pitchFamily="34" charset="77"/>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arcumat</a:t>
            </a:r>
            <a:r>
              <a:rPr lang="en-US" dirty="0"/>
              <a:t> </a:t>
            </a:r>
            <a:r>
              <a:rPr lang="en-US" dirty="0" err="1"/>
              <a:t>vulputate</a:t>
            </a:r>
            <a:r>
              <a:rPr lang="en-US" dirty="0"/>
              <a:t>.</a:t>
            </a:r>
          </a:p>
        </p:txBody>
      </p:sp>
      <p:sp>
        <p:nvSpPr>
          <p:cNvPr id="54" name="Text Placeholder 13">
            <a:extLst>
              <a:ext uri="{FF2B5EF4-FFF2-40B4-BE49-F238E27FC236}">
                <a16:creationId xmlns:a16="http://schemas.microsoft.com/office/drawing/2014/main" id="{145830BB-3557-8741-84C6-1379CA1F77BE}"/>
              </a:ext>
            </a:extLst>
          </p:cNvPr>
          <p:cNvSpPr>
            <a:spLocks noGrp="1"/>
          </p:cNvSpPr>
          <p:nvPr>
            <p:ph type="body" sz="quarter" idx="23" hasCustomPrompt="1"/>
          </p:nvPr>
        </p:nvSpPr>
        <p:spPr>
          <a:xfrm>
            <a:off x="3642309" y="5021347"/>
            <a:ext cx="2004512" cy="208381"/>
          </a:xfrm>
        </p:spPr>
        <p:txBody>
          <a:bodyPr lIns="0" tIns="0" rIns="0" bIns="0">
            <a:noAutofit/>
          </a:bodyPr>
          <a:lstStyle>
            <a:lvl1pPr>
              <a:spcBef>
                <a:spcPts val="0"/>
              </a:spcBef>
              <a:defRPr sz="1800" b="1" i="0">
                <a:latin typeface="Avenir Black"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LINE TITLE HERE</a:t>
            </a:r>
          </a:p>
        </p:txBody>
      </p:sp>
      <p:sp>
        <p:nvSpPr>
          <p:cNvPr id="55" name="Text Placeholder 13">
            <a:extLst>
              <a:ext uri="{FF2B5EF4-FFF2-40B4-BE49-F238E27FC236}">
                <a16:creationId xmlns:a16="http://schemas.microsoft.com/office/drawing/2014/main" id="{41A6DD8F-5444-C047-A632-32CD1B0E280C}"/>
              </a:ext>
            </a:extLst>
          </p:cNvPr>
          <p:cNvSpPr>
            <a:spLocks noGrp="1"/>
          </p:cNvSpPr>
          <p:nvPr>
            <p:ph type="body" sz="quarter" idx="24" hasCustomPrompt="1"/>
          </p:nvPr>
        </p:nvSpPr>
        <p:spPr>
          <a:xfrm>
            <a:off x="3642309" y="5326147"/>
            <a:ext cx="2004512" cy="208381"/>
          </a:xfrm>
        </p:spPr>
        <p:txBody>
          <a:bodyPr lIns="0" tIns="0" rIns="0" bIns="0">
            <a:noAutofit/>
          </a:bodyPr>
          <a:lstStyle>
            <a:lvl1pPr>
              <a:spcBef>
                <a:spcPts val="0"/>
              </a:spcBef>
              <a:defRPr sz="1400" b="0" i="0">
                <a:solidFill>
                  <a:srgbClr val="1554AF"/>
                </a:solidFill>
                <a:latin typeface="Avenir Medium" panose="02000503020000020003" pitchFamily="2" charset="0"/>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$00000.00</a:t>
            </a:r>
          </a:p>
        </p:txBody>
      </p:sp>
      <p:sp>
        <p:nvSpPr>
          <p:cNvPr id="56" name="Text Placeholder 13">
            <a:extLst>
              <a:ext uri="{FF2B5EF4-FFF2-40B4-BE49-F238E27FC236}">
                <a16:creationId xmlns:a16="http://schemas.microsoft.com/office/drawing/2014/main" id="{E86F92EA-A3A9-1949-A266-EDA71DFEB9FB}"/>
              </a:ext>
            </a:extLst>
          </p:cNvPr>
          <p:cNvSpPr>
            <a:spLocks noGrp="1"/>
          </p:cNvSpPr>
          <p:nvPr>
            <p:ph type="body" sz="quarter" idx="25" hasCustomPrompt="1"/>
          </p:nvPr>
        </p:nvSpPr>
        <p:spPr>
          <a:xfrm>
            <a:off x="6048625" y="5021347"/>
            <a:ext cx="5004386" cy="625476"/>
          </a:xfrm>
        </p:spPr>
        <p:txBody>
          <a:bodyPr lIns="0" tIns="0" rIns="0" bIns="0">
            <a:noAutofit/>
          </a:bodyPr>
          <a:lstStyle>
            <a:lvl1pPr>
              <a:spcBef>
                <a:spcPts val="0"/>
              </a:spcBef>
              <a:defRPr sz="1400" b="0" i="0">
                <a:latin typeface="Avenir Light" panose="020B0402020203020204" pitchFamily="34" charset="77"/>
              </a:defRPr>
            </a:lvl1pPr>
            <a:lvl2pPr>
              <a:defRPr sz="1800" b="1" i="0">
                <a:latin typeface="Avenir Black" panose="02000503020000020003" pitchFamily="2" charset="0"/>
              </a:defRPr>
            </a:lvl2pPr>
            <a:lvl3pPr>
              <a:defRPr sz="1800" b="1" i="0">
                <a:latin typeface="Avenir Black" panose="02000503020000020003" pitchFamily="2" charset="0"/>
              </a:defRPr>
            </a:lvl3pPr>
            <a:lvl4pPr>
              <a:defRPr sz="1800" b="1" i="0">
                <a:latin typeface="Avenir Black" panose="02000503020000020003" pitchFamily="2" charset="0"/>
              </a:defRPr>
            </a:lvl4pPr>
            <a:lvl5pPr>
              <a:defRPr sz="1800" b="1" i="0">
                <a:latin typeface="Avenir Black" panose="02000503020000020003" pitchFamily="2" charset="0"/>
              </a:defRPr>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arcumat</a:t>
            </a:r>
            <a:r>
              <a:rPr lang="en-US" dirty="0"/>
              <a:t> </a:t>
            </a:r>
            <a:r>
              <a:rPr lang="en-US" dirty="0" err="1"/>
              <a:t>vulputate</a:t>
            </a:r>
            <a:r>
              <a:rPr lang="en-US" dirty="0"/>
              <a:t>.</a:t>
            </a:r>
          </a:p>
        </p:txBody>
      </p:sp>
    </p:spTree>
    <p:extLst>
      <p:ext uri="{BB962C8B-B14F-4D97-AF65-F5344CB8AC3E}">
        <p14:creationId xmlns:p14="http://schemas.microsoft.com/office/powerpoint/2010/main" val="2590876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9" name="Content Placeholder 11">
            <a:extLst>
              <a:ext uri="{FF2B5EF4-FFF2-40B4-BE49-F238E27FC236}">
                <a16:creationId xmlns:a16="http://schemas.microsoft.com/office/drawing/2014/main" id="{DDEBEFAE-E627-DE4B-8D52-901D0D273C58}"/>
              </a:ext>
            </a:extLst>
          </p:cNvPr>
          <p:cNvSpPr>
            <a:spLocks noGrp="1"/>
          </p:cNvSpPr>
          <p:nvPr>
            <p:ph sz="quarter" idx="13" hasCustomPrompt="1"/>
          </p:nvPr>
        </p:nvSpPr>
        <p:spPr>
          <a:xfrm>
            <a:off x="0" y="0"/>
            <a:ext cx="12179300" cy="6858000"/>
          </a:xfrm>
          <a:solidFill>
            <a:srgbClr val="1554AF">
              <a:alpha val="95000"/>
            </a:srgbClr>
          </a:solidFill>
        </p:spPr>
        <p:txBody>
          <a:bodyPr>
            <a:normAutofit/>
          </a:bodyPr>
          <a:lstStyle>
            <a:lvl1pPr>
              <a:defRPr sz="1400">
                <a:solidFill>
                  <a:schemeClr val="bg1"/>
                </a:solidFill>
              </a:defRPr>
            </a:lvl1pPr>
          </a:lstStyle>
          <a:p>
            <a:pPr lvl="0"/>
            <a:r>
              <a:rPr lang="en-US" dirty="0"/>
              <a:t>Background (Do Not Fill)</a:t>
            </a:r>
          </a:p>
        </p:txBody>
      </p:sp>
      <p:sp>
        <p:nvSpPr>
          <p:cNvPr id="36" name="Picture Placeholder 13">
            <a:extLst>
              <a:ext uri="{FF2B5EF4-FFF2-40B4-BE49-F238E27FC236}">
                <a16:creationId xmlns:a16="http://schemas.microsoft.com/office/drawing/2014/main" id="{668F0A78-46C2-3545-874F-768EE2325C3F}"/>
              </a:ext>
            </a:extLst>
          </p:cNvPr>
          <p:cNvSpPr>
            <a:spLocks noGrp="1"/>
          </p:cNvSpPr>
          <p:nvPr>
            <p:ph type="pic" sz="quarter" idx="14" hasCustomPrompt="1"/>
          </p:nvPr>
        </p:nvSpPr>
        <p:spPr>
          <a:xfrm>
            <a:off x="468313" y="462425"/>
            <a:ext cx="11210925" cy="5876925"/>
          </a:xfrm>
          <a:noFill/>
        </p:spPr>
        <p:txBody>
          <a:bodyPr anchor="b">
            <a:normAutofit/>
          </a:bodyPr>
          <a:lstStyle>
            <a:lvl1pPr algn="ctr">
              <a:defRPr sz="1400">
                <a:solidFill>
                  <a:schemeClr val="bg1"/>
                </a:solidFill>
              </a:defRPr>
            </a:lvl1pPr>
          </a:lstStyle>
          <a:p>
            <a:r>
              <a:rPr lang="en-US" dirty="0"/>
              <a:t>Picture (Change to Greyscale &amp; SEND TO BACK)</a:t>
            </a:r>
          </a:p>
        </p:txBody>
      </p:sp>
      <p:pic>
        <p:nvPicPr>
          <p:cNvPr id="43" name="Picture 42">
            <a:extLst>
              <a:ext uri="{FF2B5EF4-FFF2-40B4-BE49-F238E27FC236}">
                <a16:creationId xmlns:a16="http://schemas.microsoft.com/office/drawing/2014/main" id="{B497A904-CF1D-8A4D-A5F1-235777CDB443}"/>
              </a:ext>
            </a:extLst>
          </p:cNvPr>
          <p:cNvPicPr>
            <a:picLocks noChangeAspect="1"/>
          </p:cNvPicPr>
          <p:nvPr userDrawn="1"/>
        </p:nvPicPr>
        <p:blipFill>
          <a:blip r:embed="rId2"/>
          <a:stretch>
            <a:fillRect/>
          </a:stretch>
        </p:blipFill>
        <p:spPr>
          <a:xfrm>
            <a:off x="8102653" y="940092"/>
            <a:ext cx="3175000" cy="723900"/>
          </a:xfrm>
          <a:prstGeom prst="rect">
            <a:avLst/>
          </a:prstGeom>
        </p:spPr>
      </p:pic>
      <p:sp>
        <p:nvSpPr>
          <p:cNvPr id="9" name="Text Placeholder 10">
            <a:extLst>
              <a:ext uri="{FF2B5EF4-FFF2-40B4-BE49-F238E27FC236}">
                <a16:creationId xmlns:a16="http://schemas.microsoft.com/office/drawing/2014/main" id="{547F6BC5-0356-9541-AE68-2E1275422505}"/>
              </a:ext>
            </a:extLst>
          </p:cNvPr>
          <p:cNvSpPr>
            <a:spLocks noGrp="1"/>
          </p:cNvSpPr>
          <p:nvPr>
            <p:ph type="body" sz="quarter" idx="16" hasCustomPrompt="1"/>
          </p:nvPr>
        </p:nvSpPr>
        <p:spPr>
          <a:xfrm>
            <a:off x="4370810" y="7224982"/>
            <a:ext cx="3405930" cy="596270"/>
          </a:xfrm>
        </p:spPr>
        <p:txBody>
          <a:bodyPr lIns="0" tIns="0" rIns="0" bIns="0">
            <a:noAutofit/>
          </a:bodyPr>
          <a:lstStyle>
            <a:lvl1pPr>
              <a:lnSpc>
                <a:spcPct val="100000"/>
              </a:lnSpc>
              <a:spcBef>
                <a:spcPts val="0"/>
              </a:spcBef>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180 Dundas St W., Suite 1200</a:t>
            </a:r>
          </a:p>
          <a:p>
            <a:pPr lvl="0"/>
            <a:r>
              <a:rPr lang="en-US" dirty="0"/>
              <a:t>Toronto, ON M5G 1Z8</a:t>
            </a:r>
          </a:p>
          <a:p>
            <a:pPr lvl="0"/>
            <a:r>
              <a:rPr lang="en-US" dirty="0" err="1"/>
              <a:t>sotosllp.com</a:t>
            </a:r>
            <a:endParaRPr lang="en-US" dirty="0"/>
          </a:p>
        </p:txBody>
      </p:sp>
      <p:sp>
        <p:nvSpPr>
          <p:cNvPr id="15" name="Text Placeholder 10">
            <a:extLst>
              <a:ext uri="{FF2B5EF4-FFF2-40B4-BE49-F238E27FC236}">
                <a16:creationId xmlns:a16="http://schemas.microsoft.com/office/drawing/2014/main" id="{28B1516C-276F-5349-BAA7-38311492A817}"/>
              </a:ext>
            </a:extLst>
          </p:cNvPr>
          <p:cNvSpPr>
            <a:spLocks noGrp="1"/>
          </p:cNvSpPr>
          <p:nvPr>
            <p:ph type="body" sz="quarter" idx="10" hasCustomPrompt="1"/>
          </p:nvPr>
        </p:nvSpPr>
        <p:spPr>
          <a:xfrm>
            <a:off x="941480" y="4524041"/>
            <a:ext cx="4175951" cy="320675"/>
          </a:xfrm>
        </p:spPr>
        <p:txBody>
          <a:bodyPr lIns="0" tIns="0" rIns="0" bIns="0">
            <a:noAutofit/>
          </a:bodyPr>
          <a:lstStyle>
            <a:lvl1pPr>
              <a:defRPr sz="3000">
                <a:solidFill>
                  <a:schemeClr val="bg1"/>
                </a:solidFill>
              </a:defRPr>
            </a:lvl1pPr>
            <a:lvl2pPr>
              <a:defRPr sz="3000"/>
            </a:lvl2pPr>
            <a:lvl3pPr>
              <a:defRPr sz="3000"/>
            </a:lvl3pPr>
            <a:lvl4pPr>
              <a:defRPr sz="3000"/>
            </a:lvl4pPr>
            <a:lvl5pPr>
              <a:defRPr sz="3000"/>
            </a:lvl5pPr>
          </a:lstStyle>
          <a:p>
            <a:pPr lvl="0"/>
            <a:r>
              <a:rPr lang="en-US" dirty="0"/>
              <a:t>CONTACT US</a:t>
            </a:r>
            <a:br>
              <a:rPr lang="en-US" dirty="0"/>
            </a:br>
            <a:endParaRPr lang="en-US" dirty="0"/>
          </a:p>
        </p:txBody>
      </p:sp>
      <p:sp>
        <p:nvSpPr>
          <p:cNvPr id="16" name="Text Placeholder 10">
            <a:extLst>
              <a:ext uri="{FF2B5EF4-FFF2-40B4-BE49-F238E27FC236}">
                <a16:creationId xmlns:a16="http://schemas.microsoft.com/office/drawing/2014/main" id="{43294B56-D6DA-9C41-BAC3-E5B2D2C143E5}"/>
              </a:ext>
            </a:extLst>
          </p:cNvPr>
          <p:cNvSpPr>
            <a:spLocks noGrp="1"/>
          </p:cNvSpPr>
          <p:nvPr>
            <p:ph type="body" sz="quarter" idx="15" hasCustomPrompt="1"/>
          </p:nvPr>
        </p:nvSpPr>
        <p:spPr>
          <a:xfrm>
            <a:off x="941480" y="5307223"/>
            <a:ext cx="1689425" cy="596270"/>
          </a:xfrm>
        </p:spPr>
        <p:txBody>
          <a:bodyPr lIns="0" tIns="0" rIns="0" bIns="0">
            <a:noAutofit/>
          </a:bodyPr>
          <a:lstStyle>
            <a:lvl1pPr>
              <a:lnSpc>
                <a:spcPct val="100000"/>
              </a:lnSpc>
              <a:spcBef>
                <a:spcPts val="0"/>
              </a:spcBef>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416.977.0007 (T)</a:t>
            </a:r>
            <a:br>
              <a:rPr lang="en-US" dirty="0"/>
            </a:br>
            <a:r>
              <a:rPr lang="en-US" dirty="0"/>
              <a:t>416.977.0717 (F)</a:t>
            </a:r>
            <a:br>
              <a:rPr lang="en-US" dirty="0"/>
            </a:br>
            <a:r>
              <a:rPr lang="en-US" dirty="0"/>
              <a:t>info@sotosllp.com</a:t>
            </a:r>
            <a:br>
              <a:rPr lang="en-US" dirty="0"/>
            </a:br>
            <a:endParaRPr lang="en-US" dirty="0"/>
          </a:p>
        </p:txBody>
      </p:sp>
      <p:sp>
        <p:nvSpPr>
          <p:cNvPr id="17" name="Text Placeholder 10">
            <a:extLst>
              <a:ext uri="{FF2B5EF4-FFF2-40B4-BE49-F238E27FC236}">
                <a16:creationId xmlns:a16="http://schemas.microsoft.com/office/drawing/2014/main" id="{792A1065-4F9A-DD47-8CB9-9B5DB6334A0C}"/>
              </a:ext>
            </a:extLst>
          </p:cNvPr>
          <p:cNvSpPr>
            <a:spLocks noGrp="1"/>
          </p:cNvSpPr>
          <p:nvPr>
            <p:ph type="body" sz="quarter" idx="17" hasCustomPrompt="1"/>
          </p:nvPr>
        </p:nvSpPr>
        <p:spPr>
          <a:xfrm>
            <a:off x="2962787" y="5307223"/>
            <a:ext cx="3405930" cy="596270"/>
          </a:xfrm>
        </p:spPr>
        <p:txBody>
          <a:bodyPr lIns="0" tIns="0" rIns="0" bIns="0">
            <a:noAutofit/>
          </a:bodyPr>
          <a:lstStyle>
            <a:lvl1pPr>
              <a:lnSpc>
                <a:spcPct val="100000"/>
              </a:lnSpc>
              <a:spcBef>
                <a:spcPts val="0"/>
              </a:spcBef>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55 University Ave., Suite 600</a:t>
            </a:r>
            <a:br>
              <a:rPr lang="en-US" dirty="0"/>
            </a:br>
            <a:r>
              <a:rPr lang="en-US" dirty="0"/>
              <a:t>Toronto, ON M5J 2H7</a:t>
            </a:r>
            <a:br>
              <a:rPr lang="en-US" dirty="0"/>
            </a:br>
            <a:r>
              <a:rPr lang="en-US" dirty="0"/>
              <a:t>sotosllp.com</a:t>
            </a:r>
            <a:br>
              <a:rPr lang="en-US" dirty="0"/>
            </a:br>
            <a:endParaRPr lang="en-US" dirty="0"/>
          </a:p>
        </p:txBody>
      </p:sp>
    </p:spTree>
    <p:extLst>
      <p:ext uri="{BB962C8B-B14F-4D97-AF65-F5344CB8AC3E}">
        <p14:creationId xmlns:p14="http://schemas.microsoft.com/office/powerpoint/2010/main" val="2678967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Slide">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a:latin typeface="Avenir" panose="02000503020000020003" pitchFamily="2" charset="0"/>
              </a:rPr>
              <a:t> LAWYERS &amp; TRADEMARK AGENTS  </a:t>
            </a:r>
            <a:r>
              <a:rPr lang="en-US"/>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2" y="898525"/>
            <a:ext cx="3400258" cy="352759"/>
          </a:xfrm>
        </p:spPr>
        <p:txBody>
          <a:bodyPr lIns="0" tIns="0" rIns="0" bIns="0">
            <a:noAutofit/>
          </a:bodyPr>
          <a:lstStyle>
            <a:lvl1pPr>
              <a:defRPr sz="3000">
                <a:solidFill>
                  <a:srgbClr val="1554AF"/>
                </a:solidFill>
              </a:defRPr>
            </a:lvl1pPr>
            <a:lvl2pPr>
              <a:defRPr sz="3000"/>
            </a:lvl2pPr>
            <a:lvl3pPr>
              <a:defRPr sz="3000"/>
            </a:lvl3pPr>
            <a:lvl4pPr>
              <a:defRPr sz="3000"/>
            </a:lvl4pPr>
            <a:lvl5pPr>
              <a:defRPr sz="3000"/>
            </a:lvl5pPr>
          </a:lstStyle>
          <a:p>
            <a:pPr lvl="0"/>
            <a:r>
              <a:rPr lang="en-US" dirty="0"/>
              <a:t>CONTENTS</a:t>
            </a:r>
          </a:p>
        </p:txBody>
      </p:sp>
      <p:pic>
        <p:nvPicPr>
          <p:cNvPr id="13" name="Picture 12">
            <a:extLst>
              <a:ext uri="{FF2B5EF4-FFF2-40B4-BE49-F238E27FC236}">
                <a16:creationId xmlns:a16="http://schemas.microsoft.com/office/drawing/2014/main" id="{8643BEF1-274B-074C-80D3-64613AE684B5}"/>
              </a:ext>
            </a:extLst>
          </p:cNvPr>
          <p:cNvPicPr>
            <a:picLocks noChangeAspect="1"/>
          </p:cNvPicPr>
          <p:nvPr userDrawn="1"/>
        </p:nvPicPr>
        <p:blipFill>
          <a:blip r:embed="rId2"/>
          <a:stretch>
            <a:fillRect/>
          </a:stretch>
        </p:blipFill>
        <p:spPr>
          <a:xfrm>
            <a:off x="4563802" y="921675"/>
            <a:ext cx="850900" cy="546100"/>
          </a:xfrm>
          <a:prstGeom prst="rect">
            <a:avLst/>
          </a:prstGeom>
        </p:spPr>
      </p:pic>
      <p:pic>
        <p:nvPicPr>
          <p:cNvPr id="14" name="Picture 13">
            <a:extLst>
              <a:ext uri="{FF2B5EF4-FFF2-40B4-BE49-F238E27FC236}">
                <a16:creationId xmlns:a16="http://schemas.microsoft.com/office/drawing/2014/main" id="{250F8659-962A-A04E-A072-7BFFCE50A6E4}"/>
              </a:ext>
            </a:extLst>
          </p:cNvPr>
          <p:cNvPicPr>
            <a:picLocks noChangeAspect="1"/>
          </p:cNvPicPr>
          <p:nvPr userDrawn="1"/>
        </p:nvPicPr>
        <p:blipFill>
          <a:blip r:embed="rId2"/>
          <a:stretch>
            <a:fillRect/>
          </a:stretch>
        </p:blipFill>
        <p:spPr>
          <a:xfrm>
            <a:off x="4563802" y="1951822"/>
            <a:ext cx="850900" cy="546100"/>
          </a:xfrm>
          <a:prstGeom prst="rect">
            <a:avLst/>
          </a:prstGeom>
        </p:spPr>
      </p:pic>
      <p:pic>
        <p:nvPicPr>
          <p:cNvPr id="15" name="Picture 14">
            <a:extLst>
              <a:ext uri="{FF2B5EF4-FFF2-40B4-BE49-F238E27FC236}">
                <a16:creationId xmlns:a16="http://schemas.microsoft.com/office/drawing/2014/main" id="{ADB92F6B-63C1-3E45-95F9-D68DB6DC2744}"/>
              </a:ext>
            </a:extLst>
          </p:cNvPr>
          <p:cNvPicPr>
            <a:picLocks noChangeAspect="1"/>
          </p:cNvPicPr>
          <p:nvPr userDrawn="1"/>
        </p:nvPicPr>
        <p:blipFill>
          <a:blip r:embed="rId2"/>
          <a:stretch>
            <a:fillRect/>
          </a:stretch>
        </p:blipFill>
        <p:spPr>
          <a:xfrm>
            <a:off x="4563802" y="2981969"/>
            <a:ext cx="850900" cy="546100"/>
          </a:xfrm>
          <a:prstGeom prst="rect">
            <a:avLst/>
          </a:prstGeom>
        </p:spPr>
      </p:pic>
      <p:pic>
        <p:nvPicPr>
          <p:cNvPr id="16" name="Picture 15">
            <a:extLst>
              <a:ext uri="{FF2B5EF4-FFF2-40B4-BE49-F238E27FC236}">
                <a16:creationId xmlns:a16="http://schemas.microsoft.com/office/drawing/2014/main" id="{0C3E1320-20DE-994F-907D-74712DD30171}"/>
              </a:ext>
            </a:extLst>
          </p:cNvPr>
          <p:cNvPicPr>
            <a:picLocks noChangeAspect="1"/>
          </p:cNvPicPr>
          <p:nvPr userDrawn="1"/>
        </p:nvPicPr>
        <p:blipFill>
          <a:blip r:embed="rId2"/>
          <a:stretch>
            <a:fillRect/>
          </a:stretch>
        </p:blipFill>
        <p:spPr>
          <a:xfrm>
            <a:off x="4563802" y="4012116"/>
            <a:ext cx="850900" cy="546100"/>
          </a:xfrm>
          <a:prstGeom prst="rect">
            <a:avLst/>
          </a:prstGeom>
        </p:spPr>
      </p:pic>
      <p:pic>
        <p:nvPicPr>
          <p:cNvPr id="17" name="Picture 16">
            <a:extLst>
              <a:ext uri="{FF2B5EF4-FFF2-40B4-BE49-F238E27FC236}">
                <a16:creationId xmlns:a16="http://schemas.microsoft.com/office/drawing/2014/main" id="{CE9B5CB4-275B-2446-A74D-DEE0F44D1114}"/>
              </a:ext>
            </a:extLst>
          </p:cNvPr>
          <p:cNvPicPr>
            <a:picLocks noChangeAspect="1"/>
          </p:cNvPicPr>
          <p:nvPr userDrawn="1"/>
        </p:nvPicPr>
        <p:blipFill>
          <a:blip r:embed="rId2"/>
          <a:stretch>
            <a:fillRect/>
          </a:stretch>
        </p:blipFill>
        <p:spPr>
          <a:xfrm>
            <a:off x="4563802" y="5042263"/>
            <a:ext cx="850900" cy="546100"/>
          </a:xfrm>
          <a:prstGeom prst="rect">
            <a:avLst/>
          </a:prstGeom>
        </p:spPr>
      </p:pic>
      <p:sp>
        <p:nvSpPr>
          <p:cNvPr id="19" name="Text Placeholder 10">
            <a:extLst>
              <a:ext uri="{FF2B5EF4-FFF2-40B4-BE49-F238E27FC236}">
                <a16:creationId xmlns:a16="http://schemas.microsoft.com/office/drawing/2014/main" id="{1A02B7B4-E549-F14C-9F7B-DD455A517FBF}"/>
              </a:ext>
            </a:extLst>
          </p:cNvPr>
          <p:cNvSpPr>
            <a:spLocks noGrp="1"/>
          </p:cNvSpPr>
          <p:nvPr>
            <p:ph type="body" sz="quarter" idx="11" hasCustomPrompt="1"/>
          </p:nvPr>
        </p:nvSpPr>
        <p:spPr>
          <a:xfrm>
            <a:off x="5560314" y="921675"/>
            <a:ext cx="5701243" cy="201169"/>
          </a:xfrm>
        </p:spPr>
        <p:txBody>
          <a:bodyPr lIns="0" tIns="0" rIns="0" bIns="0">
            <a:noAutofit/>
          </a:bodyPr>
          <a:lstStyle>
            <a:lvl1pPr>
              <a:defRPr sz="2000" b="1" i="0">
                <a:solidFill>
                  <a:srgbClr val="1554AF"/>
                </a:solidFill>
                <a:latin typeface="Avenir Heavy" panose="02000503020000020003" pitchFamily="2" charset="0"/>
              </a:defRPr>
            </a:lvl1pPr>
            <a:lvl2pPr>
              <a:defRPr sz="3000"/>
            </a:lvl2pPr>
            <a:lvl3pPr>
              <a:defRPr sz="3000"/>
            </a:lvl3pPr>
            <a:lvl4pPr>
              <a:defRPr sz="3000"/>
            </a:lvl4pPr>
            <a:lvl5pPr>
              <a:defRPr sz="3000"/>
            </a:lvl5pPr>
          </a:lstStyle>
          <a:p>
            <a:pPr lvl="0"/>
            <a:r>
              <a:rPr lang="en-US" dirty="0"/>
              <a:t>SLIDE TITLE</a:t>
            </a:r>
          </a:p>
        </p:txBody>
      </p:sp>
      <p:sp>
        <p:nvSpPr>
          <p:cNvPr id="20" name="Text Placeholder 10">
            <a:extLst>
              <a:ext uri="{FF2B5EF4-FFF2-40B4-BE49-F238E27FC236}">
                <a16:creationId xmlns:a16="http://schemas.microsoft.com/office/drawing/2014/main" id="{8D950876-4511-B840-B3FF-A20A651B4479}"/>
              </a:ext>
            </a:extLst>
          </p:cNvPr>
          <p:cNvSpPr>
            <a:spLocks noGrp="1"/>
          </p:cNvSpPr>
          <p:nvPr>
            <p:ph type="body" sz="quarter" idx="12" hasCustomPrompt="1"/>
          </p:nvPr>
        </p:nvSpPr>
        <p:spPr>
          <a:xfrm>
            <a:off x="5560314" y="1257340"/>
            <a:ext cx="5701243" cy="374689"/>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a:t>
            </a:r>
            <a:br>
              <a:rPr lang="en-US" dirty="0"/>
            </a:br>
            <a:r>
              <a:rPr lang="en-US" dirty="0"/>
              <a:t>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p:txBody>
      </p:sp>
      <p:sp>
        <p:nvSpPr>
          <p:cNvPr id="26" name="Text Placeholder 10">
            <a:extLst>
              <a:ext uri="{FF2B5EF4-FFF2-40B4-BE49-F238E27FC236}">
                <a16:creationId xmlns:a16="http://schemas.microsoft.com/office/drawing/2014/main" id="{446E7A13-926E-C446-9BCF-19A8DB8978F8}"/>
              </a:ext>
            </a:extLst>
          </p:cNvPr>
          <p:cNvSpPr>
            <a:spLocks noGrp="1"/>
          </p:cNvSpPr>
          <p:nvPr>
            <p:ph type="body" sz="quarter" idx="13" hasCustomPrompt="1"/>
          </p:nvPr>
        </p:nvSpPr>
        <p:spPr>
          <a:xfrm>
            <a:off x="5560314" y="1951822"/>
            <a:ext cx="5701243" cy="201169"/>
          </a:xfrm>
        </p:spPr>
        <p:txBody>
          <a:bodyPr lIns="0" tIns="0" rIns="0" bIns="0">
            <a:noAutofit/>
          </a:bodyPr>
          <a:lstStyle>
            <a:lvl1pPr>
              <a:defRPr sz="2000" b="1" i="0">
                <a:solidFill>
                  <a:srgbClr val="1554AF"/>
                </a:solidFill>
                <a:latin typeface="Avenir Heavy" panose="02000503020000020003" pitchFamily="2" charset="0"/>
              </a:defRPr>
            </a:lvl1pPr>
            <a:lvl2pPr>
              <a:defRPr sz="3000"/>
            </a:lvl2pPr>
            <a:lvl3pPr>
              <a:defRPr sz="3000"/>
            </a:lvl3pPr>
            <a:lvl4pPr>
              <a:defRPr sz="3000"/>
            </a:lvl4pPr>
            <a:lvl5pPr>
              <a:defRPr sz="3000"/>
            </a:lvl5pPr>
          </a:lstStyle>
          <a:p>
            <a:pPr lvl="0"/>
            <a:r>
              <a:rPr lang="en-US" dirty="0"/>
              <a:t>SLIDE TITLE</a:t>
            </a:r>
          </a:p>
        </p:txBody>
      </p:sp>
      <p:sp>
        <p:nvSpPr>
          <p:cNvPr id="27" name="Text Placeholder 10">
            <a:extLst>
              <a:ext uri="{FF2B5EF4-FFF2-40B4-BE49-F238E27FC236}">
                <a16:creationId xmlns:a16="http://schemas.microsoft.com/office/drawing/2014/main" id="{2C2D7BC5-14D6-0B4E-A474-26489C95C267}"/>
              </a:ext>
            </a:extLst>
          </p:cNvPr>
          <p:cNvSpPr>
            <a:spLocks noGrp="1"/>
          </p:cNvSpPr>
          <p:nvPr>
            <p:ph type="body" sz="quarter" idx="14" hasCustomPrompt="1"/>
          </p:nvPr>
        </p:nvSpPr>
        <p:spPr>
          <a:xfrm>
            <a:off x="5560314" y="2287487"/>
            <a:ext cx="5701243" cy="374689"/>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a:t>
            </a:r>
            <a:br>
              <a:rPr lang="en-US" dirty="0"/>
            </a:br>
            <a:r>
              <a:rPr lang="en-US" dirty="0"/>
              <a:t>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p:txBody>
      </p:sp>
      <p:sp>
        <p:nvSpPr>
          <p:cNvPr id="28" name="Text Placeholder 10">
            <a:extLst>
              <a:ext uri="{FF2B5EF4-FFF2-40B4-BE49-F238E27FC236}">
                <a16:creationId xmlns:a16="http://schemas.microsoft.com/office/drawing/2014/main" id="{23CFEAB2-8EE0-2F46-9D84-16054E5AA544}"/>
              </a:ext>
            </a:extLst>
          </p:cNvPr>
          <p:cNvSpPr>
            <a:spLocks noGrp="1"/>
          </p:cNvSpPr>
          <p:nvPr>
            <p:ph type="body" sz="quarter" idx="15" hasCustomPrompt="1"/>
          </p:nvPr>
        </p:nvSpPr>
        <p:spPr>
          <a:xfrm>
            <a:off x="5560314" y="2981969"/>
            <a:ext cx="5701243" cy="201169"/>
          </a:xfrm>
        </p:spPr>
        <p:txBody>
          <a:bodyPr lIns="0" tIns="0" rIns="0" bIns="0">
            <a:noAutofit/>
          </a:bodyPr>
          <a:lstStyle>
            <a:lvl1pPr>
              <a:defRPr sz="2000" b="1" i="0">
                <a:solidFill>
                  <a:srgbClr val="1554AF"/>
                </a:solidFill>
                <a:latin typeface="Avenir Heavy" panose="02000503020000020003" pitchFamily="2" charset="0"/>
              </a:defRPr>
            </a:lvl1pPr>
            <a:lvl2pPr>
              <a:defRPr sz="3000"/>
            </a:lvl2pPr>
            <a:lvl3pPr>
              <a:defRPr sz="3000"/>
            </a:lvl3pPr>
            <a:lvl4pPr>
              <a:defRPr sz="3000"/>
            </a:lvl4pPr>
            <a:lvl5pPr>
              <a:defRPr sz="3000"/>
            </a:lvl5pPr>
          </a:lstStyle>
          <a:p>
            <a:pPr lvl="0"/>
            <a:r>
              <a:rPr lang="en-US" dirty="0"/>
              <a:t>SLIDE TITLE</a:t>
            </a:r>
          </a:p>
        </p:txBody>
      </p:sp>
      <p:sp>
        <p:nvSpPr>
          <p:cNvPr id="29" name="Text Placeholder 10">
            <a:extLst>
              <a:ext uri="{FF2B5EF4-FFF2-40B4-BE49-F238E27FC236}">
                <a16:creationId xmlns:a16="http://schemas.microsoft.com/office/drawing/2014/main" id="{0CDE9C64-104A-F14F-91CF-9E3C7F5A7252}"/>
              </a:ext>
            </a:extLst>
          </p:cNvPr>
          <p:cNvSpPr>
            <a:spLocks noGrp="1"/>
          </p:cNvSpPr>
          <p:nvPr>
            <p:ph type="body" sz="quarter" idx="16" hasCustomPrompt="1"/>
          </p:nvPr>
        </p:nvSpPr>
        <p:spPr>
          <a:xfrm>
            <a:off x="5560314" y="3317634"/>
            <a:ext cx="5701243" cy="374689"/>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a:t>
            </a:r>
            <a:br>
              <a:rPr lang="en-US" dirty="0"/>
            </a:br>
            <a:r>
              <a:rPr lang="en-US" dirty="0"/>
              <a:t>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p:txBody>
      </p:sp>
      <p:sp>
        <p:nvSpPr>
          <p:cNvPr id="30" name="Text Placeholder 10">
            <a:extLst>
              <a:ext uri="{FF2B5EF4-FFF2-40B4-BE49-F238E27FC236}">
                <a16:creationId xmlns:a16="http://schemas.microsoft.com/office/drawing/2014/main" id="{C2866610-E854-8E4D-A052-D68C49B95DD1}"/>
              </a:ext>
            </a:extLst>
          </p:cNvPr>
          <p:cNvSpPr>
            <a:spLocks noGrp="1"/>
          </p:cNvSpPr>
          <p:nvPr>
            <p:ph type="body" sz="quarter" idx="17" hasCustomPrompt="1"/>
          </p:nvPr>
        </p:nvSpPr>
        <p:spPr>
          <a:xfrm>
            <a:off x="5560314" y="4012116"/>
            <a:ext cx="5701243" cy="201169"/>
          </a:xfrm>
        </p:spPr>
        <p:txBody>
          <a:bodyPr lIns="0" tIns="0" rIns="0" bIns="0">
            <a:noAutofit/>
          </a:bodyPr>
          <a:lstStyle>
            <a:lvl1pPr>
              <a:defRPr sz="2000" b="1" i="0">
                <a:solidFill>
                  <a:srgbClr val="1554AF"/>
                </a:solidFill>
                <a:latin typeface="Avenir Heavy" panose="02000503020000020003" pitchFamily="2" charset="0"/>
              </a:defRPr>
            </a:lvl1pPr>
            <a:lvl2pPr>
              <a:defRPr sz="3000"/>
            </a:lvl2pPr>
            <a:lvl3pPr>
              <a:defRPr sz="3000"/>
            </a:lvl3pPr>
            <a:lvl4pPr>
              <a:defRPr sz="3000"/>
            </a:lvl4pPr>
            <a:lvl5pPr>
              <a:defRPr sz="3000"/>
            </a:lvl5pPr>
          </a:lstStyle>
          <a:p>
            <a:pPr lvl="0"/>
            <a:r>
              <a:rPr lang="en-US" dirty="0"/>
              <a:t>SLIDE TITLE</a:t>
            </a:r>
          </a:p>
        </p:txBody>
      </p:sp>
      <p:sp>
        <p:nvSpPr>
          <p:cNvPr id="31" name="Text Placeholder 10">
            <a:extLst>
              <a:ext uri="{FF2B5EF4-FFF2-40B4-BE49-F238E27FC236}">
                <a16:creationId xmlns:a16="http://schemas.microsoft.com/office/drawing/2014/main" id="{BCBE154D-81FF-3D41-97E9-09748B358104}"/>
              </a:ext>
            </a:extLst>
          </p:cNvPr>
          <p:cNvSpPr>
            <a:spLocks noGrp="1"/>
          </p:cNvSpPr>
          <p:nvPr>
            <p:ph type="body" sz="quarter" idx="18" hasCustomPrompt="1"/>
          </p:nvPr>
        </p:nvSpPr>
        <p:spPr>
          <a:xfrm>
            <a:off x="5560314" y="4347781"/>
            <a:ext cx="5701243" cy="374689"/>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a:t>
            </a:r>
            <a:br>
              <a:rPr lang="en-US" dirty="0"/>
            </a:br>
            <a:r>
              <a:rPr lang="en-US" dirty="0"/>
              <a:t>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p:txBody>
      </p:sp>
      <p:sp>
        <p:nvSpPr>
          <p:cNvPr id="32" name="Text Placeholder 10">
            <a:extLst>
              <a:ext uri="{FF2B5EF4-FFF2-40B4-BE49-F238E27FC236}">
                <a16:creationId xmlns:a16="http://schemas.microsoft.com/office/drawing/2014/main" id="{9B1C1555-F933-C74B-A730-23670EC025D1}"/>
              </a:ext>
            </a:extLst>
          </p:cNvPr>
          <p:cNvSpPr>
            <a:spLocks noGrp="1"/>
          </p:cNvSpPr>
          <p:nvPr>
            <p:ph type="body" sz="quarter" idx="19" hasCustomPrompt="1"/>
          </p:nvPr>
        </p:nvSpPr>
        <p:spPr>
          <a:xfrm>
            <a:off x="5560314" y="5042263"/>
            <a:ext cx="5701243" cy="201169"/>
          </a:xfrm>
        </p:spPr>
        <p:txBody>
          <a:bodyPr lIns="0" tIns="0" rIns="0" bIns="0">
            <a:noAutofit/>
          </a:bodyPr>
          <a:lstStyle>
            <a:lvl1pPr>
              <a:defRPr sz="2000" b="1" i="0">
                <a:solidFill>
                  <a:srgbClr val="1554AF"/>
                </a:solidFill>
                <a:latin typeface="Avenir Heavy" panose="02000503020000020003" pitchFamily="2" charset="0"/>
              </a:defRPr>
            </a:lvl1pPr>
            <a:lvl2pPr>
              <a:defRPr sz="3000"/>
            </a:lvl2pPr>
            <a:lvl3pPr>
              <a:defRPr sz="3000"/>
            </a:lvl3pPr>
            <a:lvl4pPr>
              <a:defRPr sz="3000"/>
            </a:lvl4pPr>
            <a:lvl5pPr>
              <a:defRPr sz="3000"/>
            </a:lvl5pPr>
          </a:lstStyle>
          <a:p>
            <a:pPr lvl="0"/>
            <a:r>
              <a:rPr lang="en-US" dirty="0"/>
              <a:t>SLIDE TITLE</a:t>
            </a:r>
          </a:p>
        </p:txBody>
      </p:sp>
      <p:sp>
        <p:nvSpPr>
          <p:cNvPr id="33" name="Text Placeholder 10">
            <a:extLst>
              <a:ext uri="{FF2B5EF4-FFF2-40B4-BE49-F238E27FC236}">
                <a16:creationId xmlns:a16="http://schemas.microsoft.com/office/drawing/2014/main" id="{ED5AE841-584A-CB40-B8A4-0A4F8553F59B}"/>
              </a:ext>
            </a:extLst>
          </p:cNvPr>
          <p:cNvSpPr>
            <a:spLocks noGrp="1"/>
          </p:cNvSpPr>
          <p:nvPr>
            <p:ph type="body" sz="quarter" idx="20" hasCustomPrompt="1"/>
          </p:nvPr>
        </p:nvSpPr>
        <p:spPr>
          <a:xfrm>
            <a:off x="5560314" y="5377928"/>
            <a:ext cx="5701243" cy="374689"/>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a:t>
            </a:r>
            <a:br>
              <a:rPr lang="en-US" dirty="0"/>
            </a:br>
            <a:r>
              <a:rPr lang="en-US" dirty="0"/>
              <a:t>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p:txBody>
      </p:sp>
      <p:cxnSp>
        <p:nvCxnSpPr>
          <p:cNvPr id="35" name="Straight Connector 34">
            <a:extLst>
              <a:ext uri="{FF2B5EF4-FFF2-40B4-BE49-F238E27FC236}">
                <a16:creationId xmlns:a16="http://schemas.microsoft.com/office/drawing/2014/main" id="{ED059443-4841-AB46-A2C6-0EC7BCF806EC}"/>
              </a:ext>
            </a:extLst>
          </p:cNvPr>
          <p:cNvCxnSpPr/>
          <p:nvPr userDrawn="1"/>
        </p:nvCxnSpPr>
        <p:spPr>
          <a:xfrm>
            <a:off x="468239" y="6273478"/>
            <a:ext cx="1121054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1" name="Text Placeholder 10">
            <a:extLst>
              <a:ext uri="{FF2B5EF4-FFF2-40B4-BE49-F238E27FC236}">
                <a16:creationId xmlns:a16="http://schemas.microsoft.com/office/drawing/2014/main" id="{48EA8E66-9AB1-574F-BC78-A117E76A117D}"/>
              </a:ext>
            </a:extLst>
          </p:cNvPr>
          <p:cNvSpPr>
            <a:spLocks noGrp="1"/>
          </p:cNvSpPr>
          <p:nvPr>
            <p:ph type="body" sz="quarter" idx="21" hasCustomPrompt="1"/>
          </p:nvPr>
        </p:nvSpPr>
        <p:spPr>
          <a:xfrm>
            <a:off x="4682416" y="1062302"/>
            <a:ext cx="465222" cy="256506"/>
          </a:xfrm>
        </p:spPr>
        <p:txBody>
          <a:bodyPr lIns="0" tIns="0" rIns="0" bIns="0">
            <a:noAutofit/>
          </a:bodyPr>
          <a:lstStyle>
            <a:lvl1pPr algn="ctr">
              <a:defRPr sz="2500">
                <a:solidFill>
                  <a:schemeClr val="bg1"/>
                </a:solidFill>
              </a:defRPr>
            </a:lvl1pPr>
            <a:lvl2pPr>
              <a:defRPr sz="3000"/>
            </a:lvl2pPr>
            <a:lvl3pPr>
              <a:defRPr sz="3000"/>
            </a:lvl3pPr>
            <a:lvl4pPr>
              <a:defRPr sz="3000"/>
            </a:lvl4pPr>
            <a:lvl5pPr>
              <a:defRPr sz="3000"/>
            </a:lvl5pPr>
          </a:lstStyle>
          <a:p>
            <a:pPr lvl="0"/>
            <a:r>
              <a:rPr lang="en-US" dirty="0"/>
              <a:t>01</a:t>
            </a:r>
          </a:p>
        </p:txBody>
      </p:sp>
      <p:sp>
        <p:nvSpPr>
          <p:cNvPr id="22" name="Text Placeholder 10">
            <a:extLst>
              <a:ext uri="{FF2B5EF4-FFF2-40B4-BE49-F238E27FC236}">
                <a16:creationId xmlns:a16="http://schemas.microsoft.com/office/drawing/2014/main" id="{D9F31162-1C57-2A4B-9664-9A19C8C5C947}"/>
              </a:ext>
            </a:extLst>
          </p:cNvPr>
          <p:cNvSpPr>
            <a:spLocks noGrp="1"/>
          </p:cNvSpPr>
          <p:nvPr>
            <p:ph type="body" sz="quarter" idx="22" hasCustomPrompt="1"/>
          </p:nvPr>
        </p:nvSpPr>
        <p:spPr>
          <a:xfrm>
            <a:off x="4682416" y="2098622"/>
            <a:ext cx="465222" cy="256506"/>
          </a:xfrm>
        </p:spPr>
        <p:txBody>
          <a:bodyPr lIns="0" tIns="0" rIns="0" bIns="0">
            <a:noAutofit/>
          </a:bodyPr>
          <a:lstStyle>
            <a:lvl1pPr algn="ctr">
              <a:defRPr sz="2500">
                <a:solidFill>
                  <a:schemeClr val="bg1"/>
                </a:solidFill>
              </a:defRPr>
            </a:lvl1pPr>
            <a:lvl2pPr>
              <a:defRPr sz="3000"/>
            </a:lvl2pPr>
            <a:lvl3pPr>
              <a:defRPr sz="3000"/>
            </a:lvl3pPr>
            <a:lvl4pPr>
              <a:defRPr sz="3000"/>
            </a:lvl4pPr>
            <a:lvl5pPr>
              <a:defRPr sz="3000"/>
            </a:lvl5pPr>
          </a:lstStyle>
          <a:p>
            <a:pPr lvl="0"/>
            <a:r>
              <a:rPr lang="en-US" dirty="0"/>
              <a:t>02</a:t>
            </a:r>
          </a:p>
        </p:txBody>
      </p:sp>
      <p:sp>
        <p:nvSpPr>
          <p:cNvPr id="23" name="Text Placeholder 10">
            <a:extLst>
              <a:ext uri="{FF2B5EF4-FFF2-40B4-BE49-F238E27FC236}">
                <a16:creationId xmlns:a16="http://schemas.microsoft.com/office/drawing/2014/main" id="{F362F9DD-2FB7-7942-99D2-2FF9AD29212C}"/>
              </a:ext>
            </a:extLst>
          </p:cNvPr>
          <p:cNvSpPr>
            <a:spLocks noGrp="1"/>
          </p:cNvSpPr>
          <p:nvPr>
            <p:ph type="body" sz="quarter" idx="23" hasCustomPrompt="1"/>
          </p:nvPr>
        </p:nvSpPr>
        <p:spPr>
          <a:xfrm>
            <a:off x="4682416" y="3124782"/>
            <a:ext cx="465222" cy="256506"/>
          </a:xfrm>
        </p:spPr>
        <p:txBody>
          <a:bodyPr lIns="0" tIns="0" rIns="0" bIns="0">
            <a:noAutofit/>
          </a:bodyPr>
          <a:lstStyle>
            <a:lvl1pPr algn="ctr">
              <a:defRPr sz="2500">
                <a:solidFill>
                  <a:schemeClr val="bg1"/>
                </a:solidFill>
              </a:defRPr>
            </a:lvl1pPr>
            <a:lvl2pPr>
              <a:defRPr sz="3000"/>
            </a:lvl2pPr>
            <a:lvl3pPr>
              <a:defRPr sz="3000"/>
            </a:lvl3pPr>
            <a:lvl4pPr>
              <a:defRPr sz="3000"/>
            </a:lvl4pPr>
            <a:lvl5pPr>
              <a:defRPr sz="3000"/>
            </a:lvl5pPr>
          </a:lstStyle>
          <a:p>
            <a:pPr lvl="0"/>
            <a:r>
              <a:rPr lang="en-US" dirty="0"/>
              <a:t>03</a:t>
            </a:r>
          </a:p>
        </p:txBody>
      </p:sp>
      <p:sp>
        <p:nvSpPr>
          <p:cNvPr id="24" name="Text Placeholder 10">
            <a:extLst>
              <a:ext uri="{FF2B5EF4-FFF2-40B4-BE49-F238E27FC236}">
                <a16:creationId xmlns:a16="http://schemas.microsoft.com/office/drawing/2014/main" id="{CA4AD96F-94E2-F642-8A5A-7E105A79AA5B}"/>
              </a:ext>
            </a:extLst>
          </p:cNvPr>
          <p:cNvSpPr>
            <a:spLocks noGrp="1"/>
          </p:cNvSpPr>
          <p:nvPr>
            <p:ph type="body" sz="quarter" idx="24" hasCustomPrompt="1"/>
          </p:nvPr>
        </p:nvSpPr>
        <p:spPr>
          <a:xfrm>
            <a:off x="4682416" y="4150942"/>
            <a:ext cx="465222" cy="256506"/>
          </a:xfrm>
        </p:spPr>
        <p:txBody>
          <a:bodyPr lIns="0" tIns="0" rIns="0" bIns="0">
            <a:noAutofit/>
          </a:bodyPr>
          <a:lstStyle>
            <a:lvl1pPr algn="ctr">
              <a:defRPr sz="2500">
                <a:solidFill>
                  <a:schemeClr val="bg1"/>
                </a:solidFill>
              </a:defRPr>
            </a:lvl1pPr>
            <a:lvl2pPr>
              <a:defRPr sz="3000"/>
            </a:lvl2pPr>
            <a:lvl3pPr>
              <a:defRPr sz="3000"/>
            </a:lvl3pPr>
            <a:lvl4pPr>
              <a:defRPr sz="3000"/>
            </a:lvl4pPr>
            <a:lvl5pPr>
              <a:defRPr sz="3000"/>
            </a:lvl5pPr>
          </a:lstStyle>
          <a:p>
            <a:pPr lvl="0"/>
            <a:r>
              <a:rPr lang="en-US" dirty="0"/>
              <a:t>04</a:t>
            </a:r>
          </a:p>
        </p:txBody>
      </p:sp>
      <p:sp>
        <p:nvSpPr>
          <p:cNvPr id="25" name="Text Placeholder 10">
            <a:extLst>
              <a:ext uri="{FF2B5EF4-FFF2-40B4-BE49-F238E27FC236}">
                <a16:creationId xmlns:a16="http://schemas.microsoft.com/office/drawing/2014/main" id="{56AFAB2E-95B1-3644-984D-12809ABD216E}"/>
              </a:ext>
            </a:extLst>
          </p:cNvPr>
          <p:cNvSpPr>
            <a:spLocks noGrp="1"/>
          </p:cNvSpPr>
          <p:nvPr>
            <p:ph type="body" sz="quarter" idx="25" hasCustomPrompt="1"/>
          </p:nvPr>
        </p:nvSpPr>
        <p:spPr>
          <a:xfrm>
            <a:off x="4682416" y="5177102"/>
            <a:ext cx="465222" cy="256506"/>
          </a:xfrm>
        </p:spPr>
        <p:txBody>
          <a:bodyPr lIns="0" tIns="0" rIns="0" bIns="0">
            <a:noAutofit/>
          </a:bodyPr>
          <a:lstStyle>
            <a:lvl1pPr algn="ctr">
              <a:defRPr sz="2500">
                <a:solidFill>
                  <a:schemeClr val="bg1"/>
                </a:solidFill>
              </a:defRPr>
            </a:lvl1pPr>
            <a:lvl2pPr>
              <a:defRPr sz="3000"/>
            </a:lvl2pPr>
            <a:lvl3pPr>
              <a:defRPr sz="3000"/>
            </a:lvl3pPr>
            <a:lvl4pPr>
              <a:defRPr sz="3000"/>
            </a:lvl4pPr>
            <a:lvl5pPr>
              <a:defRPr sz="3000"/>
            </a:lvl5pPr>
          </a:lstStyle>
          <a:p>
            <a:pPr lvl="0"/>
            <a:r>
              <a:rPr lang="en-US" dirty="0"/>
              <a:t>05</a:t>
            </a:r>
          </a:p>
        </p:txBody>
      </p:sp>
    </p:spTree>
    <p:extLst>
      <p:ext uri="{BB962C8B-B14F-4D97-AF65-F5344CB8AC3E}">
        <p14:creationId xmlns:p14="http://schemas.microsoft.com/office/powerpoint/2010/main" val="2783609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ur Team (3)">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E31539C-2AF2-D84F-B31A-27F3178B7FFE}"/>
              </a:ext>
            </a:extLst>
          </p:cNvPr>
          <p:cNvSpPr>
            <a:spLocks noGrp="1"/>
          </p:cNvSpPr>
          <p:nvPr>
            <p:ph type="pic" sz="quarter" idx="13" hasCustomPrompt="1"/>
          </p:nvPr>
        </p:nvSpPr>
        <p:spPr>
          <a:xfrm>
            <a:off x="1157950" y="2217738"/>
            <a:ext cx="2743200" cy="2782887"/>
          </a:xfrm>
        </p:spPr>
        <p:txBody>
          <a:bodyPr anchor="ctr">
            <a:normAutofit/>
          </a:bodyPr>
          <a:lstStyle>
            <a:lvl1pPr algn="ctr">
              <a:defRPr sz="1200"/>
            </a:lvl1pPr>
          </a:lstStyle>
          <a:p>
            <a:r>
              <a:rPr lang="en-US" dirty="0"/>
              <a:t>Image</a:t>
            </a:r>
          </a:p>
        </p:txBody>
      </p:sp>
      <p:sp>
        <p:nvSpPr>
          <p:cNvPr id="25" name="Picture Placeholder 3">
            <a:extLst>
              <a:ext uri="{FF2B5EF4-FFF2-40B4-BE49-F238E27FC236}">
                <a16:creationId xmlns:a16="http://schemas.microsoft.com/office/drawing/2014/main" id="{9600E6B7-0B82-EF4E-BBED-84C4AB30358E}"/>
              </a:ext>
            </a:extLst>
          </p:cNvPr>
          <p:cNvSpPr>
            <a:spLocks noGrp="1"/>
          </p:cNvSpPr>
          <p:nvPr>
            <p:ph type="pic" sz="quarter" idx="14" hasCustomPrompt="1"/>
          </p:nvPr>
        </p:nvSpPr>
        <p:spPr>
          <a:xfrm>
            <a:off x="4704564" y="2217738"/>
            <a:ext cx="2743200" cy="2782887"/>
          </a:xfrm>
        </p:spPr>
        <p:txBody>
          <a:bodyPr anchor="ctr">
            <a:normAutofit/>
          </a:bodyPr>
          <a:lstStyle>
            <a:lvl1pPr algn="ctr">
              <a:defRPr sz="1200"/>
            </a:lvl1pPr>
          </a:lstStyle>
          <a:p>
            <a:r>
              <a:rPr lang="en-US" dirty="0"/>
              <a:t>Image</a:t>
            </a:r>
          </a:p>
        </p:txBody>
      </p:sp>
      <p:sp>
        <p:nvSpPr>
          <p:cNvPr id="34" name="Picture Placeholder 3">
            <a:extLst>
              <a:ext uri="{FF2B5EF4-FFF2-40B4-BE49-F238E27FC236}">
                <a16:creationId xmlns:a16="http://schemas.microsoft.com/office/drawing/2014/main" id="{400428C1-4967-3D43-B6AB-37AEF13FDC35}"/>
              </a:ext>
            </a:extLst>
          </p:cNvPr>
          <p:cNvSpPr>
            <a:spLocks noGrp="1"/>
          </p:cNvSpPr>
          <p:nvPr>
            <p:ph type="pic" sz="quarter" idx="15" hasCustomPrompt="1"/>
          </p:nvPr>
        </p:nvSpPr>
        <p:spPr>
          <a:xfrm>
            <a:off x="8253231" y="2217738"/>
            <a:ext cx="2743200" cy="2782887"/>
          </a:xfrm>
        </p:spPr>
        <p:txBody>
          <a:bodyPr anchor="ctr">
            <a:normAutofit/>
          </a:bodyPr>
          <a:lstStyle>
            <a:lvl1pPr algn="ctr">
              <a:defRPr sz="1200"/>
            </a:lvl1pPr>
          </a:lstStyle>
          <a:p>
            <a:r>
              <a:rPr lang="en-US" dirty="0"/>
              <a:t>Image</a:t>
            </a:r>
          </a:p>
        </p:txBody>
      </p:sp>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a:latin typeface="Avenir" panose="02000503020000020003" pitchFamily="2" charset="0"/>
              </a:rPr>
              <a:t> LAWYERS &amp; TRADEMARK AGENTS  </a:t>
            </a:r>
            <a:r>
              <a:rPr lang="en-US"/>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2" y="898525"/>
            <a:ext cx="3400258" cy="352759"/>
          </a:xfrm>
        </p:spPr>
        <p:txBody>
          <a:bodyPr lIns="0" tIns="0" rIns="0" bIns="0">
            <a:noAutofit/>
          </a:bodyPr>
          <a:lstStyle>
            <a:lvl1pPr>
              <a:defRPr sz="3000">
                <a:solidFill>
                  <a:srgbClr val="1554AF"/>
                </a:solidFill>
              </a:defRPr>
            </a:lvl1pPr>
            <a:lvl2pPr>
              <a:defRPr sz="3000"/>
            </a:lvl2pPr>
            <a:lvl3pPr>
              <a:defRPr sz="3000"/>
            </a:lvl3pPr>
            <a:lvl4pPr>
              <a:defRPr sz="3000"/>
            </a:lvl4pPr>
            <a:lvl5pPr>
              <a:defRPr sz="3000"/>
            </a:lvl5pPr>
          </a:lstStyle>
          <a:p>
            <a:pPr lvl="0"/>
            <a:r>
              <a:rPr lang="en-US" dirty="0"/>
              <a:t>OUR TEAM</a:t>
            </a:r>
          </a:p>
        </p:txBody>
      </p:sp>
      <p:sp>
        <p:nvSpPr>
          <p:cNvPr id="20" name="Text Placeholder 10">
            <a:extLst>
              <a:ext uri="{FF2B5EF4-FFF2-40B4-BE49-F238E27FC236}">
                <a16:creationId xmlns:a16="http://schemas.microsoft.com/office/drawing/2014/main" id="{8D950876-4511-B840-B3FF-A20A651B4479}"/>
              </a:ext>
            </a:extLst>
          </p:cNvPr>
          <p:cNvSpPr>
            <a:spLocks noGrp="1"/>
          </p:cNvSpPr>
          <p:nvPr>
            <p:ph type="body" sz="quarter" idx="12" hasCustomPrompt="1"/>
          </p:nvPr>
        </p:nvSpPr>
        <p:spPr>
          <a:xfrm>
            <a:off x="4563802" y="898525"/>
            <a:ext cx="6697755" cy="559882"/>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a:t>
            </a:r>
            <a:br>
              <a:rPr lang="en-US" dirty="0"/>
            </a:br>
            <a:r>
              <a:rPr lang="en-US" dirty="0"/>
              <a:t>sit </a:t>
            </a:r>
            <a:r>
              <a:rPr lang="en-US" dirty="0" err="1"/>
              <a:t>amet</a:t>
            </a:r>
            <a:r>
              <a:rPr lang="en-US" dirty="0"/>
              <a:t> </a:t>
            </a:r>
            <a:r>
              <a:rPr lang="en-US" dirty="0" err="1"/>
              <a:t>arcumat</a:t>
            </a:r>
            <a:r>
              <a:rPr lang="en-US" dirty="0"/>
              <a:t> </a:t>
            </a:r>
            <a:r>
              <a:rPr lang="en-US" dirty="0" err="1"/>
              <a:t>en</a:t>
            </a:r>
            <a:r>
              <a:rPr lang="en-US" dirty="0"/>
              <a:t> </a:t>
            </a:r>
            <a:r>
              <a:rPr lang="en-US" dirty="0" err="1"/>
              <a:t>augue</a:t>
            </a:r>
            <a:r>
              <a:rPr lang="en-US" dirty="0"/>
              <a:t> </a:t>
            </a:r>
            <a:r>
              <a:rPr lang="en-US" dirty="0" err="1"/>
              <a:t>tincidunt</a:t>
            </a:r>
            <a:r>
              <a:rPr lang="en-US" dirty="0"/>
              <a:t> </a:t>
            </a:r>
            <a:r>
              <a:rPr lang="en-US" dirty="0" err="1"/>
              <a:t>vulputate</a:t>
            </a:r>
            <a:r>
              <a:rPr lang="en-US" dirty="0"/>
              <a:t>. </a:t>
            </a:r>
          </a:p>
        </p:txBody>
      </p:sp>
      <p:cxnSp>
        <p:nvCxnSpPr>
          <p:cNvPr id="21" name="Straight Connector 20">
            <a:extLst>
              <a:ext uri="{FF2B5EF4-FFF2-40B4-BE49-F238E27FC236}">
                <a16:creationId xmlns:a16="http://schemas.microsoft.com/office/drawing/2014/main" id="{74F7F9D6-5250-6E49-BAF5-2A1CB558166A}"/>
              </a:ext>
            </a:extLst>
          </p:cNvPr>
          <p:cNvCxnSpPr/>
          <p:nvPr userDrawn="1"/>
        </p:nvCxnSpPr>
        <p:spPr>
          <a:xfrm>
            <a:off x="468239" y="6273478"/>
            <a:ext cx="1121054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6F099CAC-BEFB-8F4B-94AC-EA3A924BE786}"/>
              </a:ext>
            </a:extLst>
          </p:cNvPr>
          <p:cNvSpPr>
            <a:spLocks noGrp="1"/>
          </p:cNvSpPr>
          <p:nvPr>
            <p:ph sz="quarter" idx="16" hasCustomPrompt="1"/>
          </p:nvPr>
        </p:nvSpPr>
        <p:spPr>
          <a:xfrm>
            <a:off x="924125" y="4318000"/>
            <a:ext cx="3197225" cy="92233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35" name="Content Placeholder 5">
            <a:extLst>
              <a:ext uri="{FF2B5EF4-FFF2-40B4-BE49-F238E27FC236}">
                <a16:creationId xmlns:a16="http://schemas.microsoft.com/office/drawing/2014/main" id="{56DAEA84-D6BA-B147-AD0C-D4381016F950}"/>
              </a:ext>
            </a:extLst>
          </p:cNvPr>
          <p:cNvSpPr>
            <a:spLocks noGrp="1"/>
          </p:cNvSpPr>
          <p:nvPr>
            <p:ph sz="quarter" idx="17" hasCustomPrompt="1"/>
          </p:nvPr>
        </p:nvSpPr>
        <p:spPr>
          <a:xfrm>
            <a:off x="4477552" y="4318000"/>
            <a:ext cx="3197225" cy="92233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36" name="Content Placeholder 5">
            <a:extLst>
              <a:ext uri="{FF2B5EF4-FFF2-40B4-BE49-F238E27FC236}">
                <a16:creationId xmlns:a16="http://schemas.microsoft.com/office/drawing/2014/main" id="{DF106A60-2871-B144-9BF4-31A3B5879FD0}"/>
              </a:ext>
            </a:extLst>
          </p:cNvPr>
          <p:cNvSpPr>
            <a:spLocks noGrp="1"/>
          </p:cNvSpPr>
          <p:nvPr>
            <p:ph sz="quarter" idx="18" hasCustomPrompt="1"/>
          </p:nvPr>
        </p:nvSpPr>
        <p:spPr>
          <a:xfrm>
            <a:off x="8042557" y="4318000"/>
            <a:ext cx="3197225" cy="92233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37" name="Text Placeholder 10">
            <a:extLst>
              <a:ext uri="{FF2B5EF4-FFF2-40B4-BE49-F238E27FC236}">
                <a16:creationId xmlns:a16="http://schemas.microsoft.com/office/drawing/2014/main" id="{27D55F25-1117-C945-B087-4DD37ED574E7}"/>
              </a:ext>
            </a:extLst>
          </p:cNvPr>
          <p:cNvSpPr>
            <a:spLocks noGrp="1"/>
          </p:cNvSpPr>
          <p:nvPr>
            <p:ph type="body" sz="quarter" idx="19" hasCustomPrompt="1"/>
          </p:nvPr>
        </p:nvSpPr>
        <p:spPr>
          <a:xfrm>
            <a:off x="4704562" y="4557996"/>
            <a:ext cx="2759535" cy="269011"/>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38" name="Text Placeholder 10">
            <a:extLst>
              <a:ext uri="{FF2B5EF4-FFF2-40B4-BE49-F238E27FC236}">
                <a16:creationId xmlns:a16="http://schemas.microsoft.com/office/drawing/2014/main" id="{F72A8186-F7B8-3A46-B612-EAFBC7F769C0}"/>
              </a:ext>
            </a:extLst>
          </p:cNvPr>
          <p:cNvSpPr>
            <a:spLocks noGrp="1"/>
          </p:cNvSpPr>
          <p:nvPr>
            <p:ph type="body" sz="quarter" idx="20" hasCustomPrompt="1"/>
          </p:nvPr>
        </p:nvSpPr>
        <p:spPr>
          <a:xfrm>
            <a:off x="4704562" y="4845854"/>
            <a:ext cx="2759535" cy="15477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39" name="Text Placeholder 10">
            <a:extLst>
              <a:ext uri="{FF2B5EF4-FFF2-40B4-BE49-F238E27FC236}">
                <a16:creationId xmlns:a16="http://schemas.microsoft.com/office/drawing/2014/main" id="{E444DBBE-709E-BE46-812C-6B5461148E59}"/>
              </a:ext>
            </a:extLst>
          </p:cNvPr>
          <p:cNvSpPr>
            <a:spLocks noGrp="1"/>
          </p:cNvSpPr>
          <p:nvPr>
            <p:ph type="body" sz="quarter" idx="21" hasCustomPrompt="1"/>
          </p:nvPr>
        </p:nvSpPr>
        <p:spPr>
          <a:xfrm>
            <a:off x="8269565" y="4557996"/>
            <a:ext cx="2726865" cy="269011"/>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0" name="Text Placeholder 10">
            <a:extLst>
              <a:ext uri="{FF2B5EF4-FFF2-40B4-BE49-F238E27FC236}">
                <a16:creationId xmlns:a16="http://schemas.microsoft.com/office/drawing/2014/main" id="{FB77102F-38F3-9C4A-B810-FEEA1CEFED7F}"/>
              </a:ext>
            </a:extLst>
          </p:cNvPr>
          <p:cNvSpPr>
            <a:spLocks noGrp="1"/>
          </p:cNvSpPr>
          <p:nvPr>
            <p:ph type="body" sz="quarter" idx="22" hasCustomPrompt="1"/>
          </p:nvPr>
        </p:nvSpPr>
        <p:spPr>
          <a:xfrm>
            <a:off x="8269565" y="4845854"/>
            <a:ext cx="2726865" cy="15477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41" name="Text Placeholder 10">
            <a:extLst>
              <a:ext uri="{FF2B5EF4-FFF2-40B4-BE49-F238E27FC236}">
                <a16:creationId xmlns:a16="http://schemas.microsoft.com/office/drawing/2014/main" id="{ECA7E8CA-8237-0E48-99FD-E2D3DE023F00}"/>
              </a:ext>
            </a:extLst>
          </p:cNvPr>
          <p:cNvSpPr>
            <a:spLocks noGrp="1"/>
          </p:cNvSpPr>
          <p:nvPr>
            <p:ph type="body" sz="quarter" idx="23" hasCustomPrompt="1"/>
          </p:nvPr>
        </p:nvSpPr>
        <p:spPr>
          <a:xfrm>
            <a:off x="1162710" y="4557996"/>
            <a:ext cx="2759535" cy="269011"/>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2" name="Text Placeholder 10">
            <a:extLst>
              <a:ext uri="{FF2B5EF4-FFF2-40B4-BE49-F238E27FC236}">
                <a16:creationId xmlns:a16="http://schemas.microsoft.com/office/drawing/2014/main" id="{D16A085D-89D1-0241-8875-6B781B7BFEDE}"/>
              </a:ext>
            </a:extLst>
          </p:cNvPr>
          <p:cNvSpPr>
            <a:spLocks noGrp="1"/>
          </p:cNvSpPr>
          <p:nvPr>
            <p:ph type="body" sz="quarter" idx="24" hasCustomPrompt="1"/>
          </p:nvPr>
        </p:nvSpPr>
        <p:spPr>
          <a:xfrm>
            <a:off x="1162710" y="4845854"/>
            <a:ext cx="2759535" cy="15477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Tree>
    <p:extLst>
      <p:ext uri="{BB962C8B-B14F-4D97-AF65-F5344CB8AC3E}">
        <p14:creationId xmlns:p14="http://schemas.microsoft.com/office/powerpoint/2010/main" val="4280255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ur Team (4)">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E31539C-2AF2-D84F-B31A-27F3178B7FFE}"/>
              </a:ext>
            </a:extLst>
          </p:cNvPr>
          <p:cNvSpPr>
            <a:spLocks noGrp="1"/>
          </p:cNvSpPr>
          <p:nvPr>
            <p:ph type="pic" sz="quarter" idx="13" hasCustomPrompt="1"/>
          </p:nvPr>
        </p:nvSpPr>
        <p:spPr>
          <a:xfrm>
            <a:off x="1111650" y="2625954"/>
            <a:ext cx="2051732" cy="2215366"/>
          </a:xfrm>
        </p:spPr>
        <p:txBody>
          <a:bodyPr anchor="ctr">
            <a:normAutofit/>
          </a:bodyPr>
          <a:lstStyle>
            <a:lvl1pPr algn="ctr">
              <a:defRPr sz="1200"/>
            </a:lvl1pPr>
          </a:lstStyle>
          <a:p>
            <a:r>
              <a:rPr lang="en-US" dirty="0"/>
              <a:t>Image</a:t>
            </a:r>
          </a:p>
        </p:txBody>
      </p:sp>
      <p:sp>
        <p:nvSpPr>
          <p:cNvPr id="28" name="Picture Placeholder 3">
            <a:extLst>
              <a:ext uri="{FF2B5EF4-FFF2-40B4-BE49-F238E27FC236}">
                <a16:creationId xmlns:a16="http://schemas.microsoft.com/office/drawing/2014/main" id="{9024EF6B-755B-AA4A-9ABF-C6C3F818B743}"/>
              </a:ext>
            </a:extLst>
          </p:cNvPr>
          <p:cNvSpPr>
            <a:spLocks noGrp="1"/>
          </p:cNvSpPr>
          <p:nvPr>
            <p:ph type="pic" sz="quarter" idx="25" hasCustomPrompt="1"/>
          </p:nvPr>
        </p:nvSpPr>
        <p:spPr>
          <a:xfrm>
            <a:off x="3751835" y="2625954"/>
            <a:ext cx="2051732" cy="2215366"/>
          </a:xfrm>
        </p:spPr>
        <p:txBody>
          <a:bodyPr anchor="ctr">
            <a:normAutofit/>
          </a:bodyPr>
          <a:lstStyle>
            <a:lvl1pPr algn="ctr">
              <a:defRPr sz="1200"/>
            </a:lvl1pPr>
          </a:lstStyle>
          <a:p>
            <a:r>
              <a:rPr lang="en-US" dirty="0"/>
              <a:t>Image</a:t>
            </a:r>
          </a:p>
        </p:txBody>
      </p:sp>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a:latin typeface="Avenir" panose="02000503020000020003" pitchFamily="2" charset="0"/>
              </a:rPr>
              <a:t> LAWYERS &amp; TRADEMARK AGENTS  </a:t>
            </a:r>
            <a:r>
              <a:rPr lang="en-US"/>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2" y="898525"/>
            <a:ext cx="3400258" cy="352759"/>
          </a:xfrm>
        </p:spPr>
        <p:txBody>
          <a:bodyPr lIns="0" tIns="0" rIns="0" bIns="0">
            <a:noAutofit/>
          </a:bodyPr>
          <a:lstStyle>
            <a:lvl1pPr>
              <a:defRPr sz="3000">
                <a:solidFill>
                  <a:srgbClr val="1554AF"/>
                </a:solidFill>
              </a:defRPr>
            </a:lvl1pPr>
            <a:lvl2pPr>
              <a:defRPr sz="3000"/>
            </a:lvl2pPr>
            <a:lvl3pPr>
              <a:defRPr sz="3000"/>
            </a:lvl3pPr>
            <a:lvl4pPr>
              <a:defRPr sz="3000"/>
            </a:lvl4pPr>
            <a:lvl5pPr>
              <a:defRPr sz="3000"/>
            </a:lvl5pPr>
          </a:lstStyle>
          <a:p>
            <a:pPr lvl="0"/>
            <a:r>
              <a:rPr lang="en-US" dirty="0"/>
              <a:t>OUR TEAM</a:t>
            </a:r>
          </a:p>
        </p:txBody>
      </p:sp>
      <p:sp>
        <p:nvSpPr>
          <p:cNvPr id="20" name="Text Placeholder 10">
            <a:extLst>
              <a:ext uri="{FF2B5EF4-FFF2-40B4-BE49-F238E27FC236}">
                <a16:creationId xmlns:a16="http://schemas.microsoft.com/office/drawing/2014/main" id="{8D950876-4511-B840-B3FF-A20A651B4479}"/>
              </a:ext>
            </a:extLst>
          </p:cNvPr>
          <p:cNvSpPr>
            <a:spLocks noGrp="1"/>
          </p:cNvSpPr>
          <p:nvPr>
            <p:ph type="body" sz="quarter" idx="12" hasCustomPrompt="1"/>
          </p:nvPr>
        </p:nvSpPr>
        <p:spPr>
          <a:xfrm>
            <a:off x="4563802" y="898525"/>
            <a:ext cx="6697755" cy="559882"/>
          </a:xfrm>
        </p:spPr>
        <p:txBody>
          <a:bodyPr lIns="0" tIns="0" rIns="0" bIns="0">
            <a:noAutofit/>
          </a:bodyPr>
          <a:lstStyle>
            <a:lvl1pPr>
              <a:spcBef>
                <a:spcPts val="0"/>
              </a:spcBef>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a:t>
            </a:r>
            <a:br>
              <a:rPr lang="en-US" dirty="0"/>
            </a:br>
            <a:r>
              <a:rPr lang="en-US" dirty="0"/>
              <a:t>sit </a:t>
            </a:r>
            <a:r>
              <a:rPr lang="en-US" dirty="0" err="1"/>
              <a:t>amet</a:t>
            </a:r>
            <a:r>
              <a:rPr lang="en-US" dirty="0"/>
              <a:t> </a:t>
            </a:r>
            <a:r>
              <a:rPr lang="en-US" dirty="0" err="1"/>
              <a:t>arcumat</a:t>
            </a:r>
            <a:r>
              <a:rPr lang="en-US" dirty="0"/>
              <a:t> </a:t>
            </a:r>
            <a:r>
              <a:rPr lang="en-US" dirty="0" err="1"/>
              <a:t>en</a:t>
            </a:r>
            <a:r>
              <a:rPr lang="en-US" dirty="0"/>
              <a:t> </a:t>
            </a:r>
            <a:r>
              <a:rPr lang="en-US" dirty="0" err="1"/>
              <a:t>augue</a:t>
            </a:r>
            <a:r>
              <a:rPr lang="en-US" dirty="0"/>
              <a:t> </a:t>
            </a:r>
            <a:r>
              <a:rPr lang="en-US" dirty="0" err="1"/>
              <a:t>tincidunt</a:t>
            </a:r>
            <a:r>
              <a:rPr lang="en-US" dirty="0"/>
              <a:t> </a:t>
            </a:r>
            <a:r>
              <a:rPr lang="en-US" dirty="0" err="1"/>
              <a:t>vulputate</a:t>
            </a:r>
            <a:r>
              <a:rPr lang="en-US" dirty="0"/>
              <a:t>. </a:t>
            </a:r>
          </a:p>
        </p:txBody>
      </p:sp>
      <p:cxnSp>
        <p:nvCxnSpPr>
          <p:cNvPr id="21" name="Straight Connector 20">
            <a:extLst>
              <a:ext uri="{FF2B5EF4-FFF2-40B4-BE49-F238E27FC236}">
                <a16:creationId xmlns:a16="http://schemas.microsoft.com/office/drawing/2014/main" id="{74F7F9D6-5250-6E49-BAF5-2A1CB558166A}"/>
              </a:ext>
            </a:extLst>
          </p:cNvPr>
          <p:cNvCxnSpPr/>
          <p:nvPr userDrawn="1"/>
        </p:nvCxnSpPr>
        <p:spPr>
          <a:xfrm>
            <a:off x="468239" y="6273478"/>
            <a:ext cx="1121054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6F099CAC-BEFB-8F4B-94AC-EA3A924BE786}"/>
              </a:ext>
            </a:extLst>
          </p:cNvPr>
          <p:cNvSpPr>
            <a:spLocks noGrp="1"/>
          </p:cNvSpPr>
          <p:nvPr>
            <p:ph sz="quarter" idx="16" hasCustomPrompt="1"/>
          </p:nvPr>
        </p:nvSpPr>
        <p:spPr>
          <a:xfrm>
            <a:off x="930442" y="4212948"/>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41" name="Text Placeholder 10">
            <a:extLst>
              <a:ext uri="{FF2B5EF4-FFF2-40B4-BE49-F238E27FC236}">
                <a16:creationId xmlns:a16="http://schemas.microsoft.com/office/drawing/2014/main" id="{ECA7E8CA-8237-0E48-99FD-E2D3DE023F00}"/>
              </a:ext>
            </a:extLst>
          </p:cNvPr>
          <p:cNvSpPr>
            <a:spLocks noGrp="1"/>
          </p:cNvSpPr>
          <p:nvPr>
            <p:ph type="body" sz="quarter" idx="23" hasCustomPrompt="1"/>
          </p:nvPr>
        </p:nvSpPr>
        <p:spPr>
          <a:xfrm>
            <a:off x="930442" y="4418411"/>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2" name="Text Placeholder 10">
            <a:extLst>
              <a:ext uri="{FF2B5EF4-FFF2-40B4-BE49-F238E27FC236}">
                <a16:creationId xmlns:a16="http://schemas.microsoft.com/office/drawing/2014/main" id="{D16A085D-89D1-0241-8875-6B781B7BFEDE}"/>
              </a:ext>
            </a:extLst>
          </p:cNvPr>
          <p:cNvSpPr>
            <a:spLocks noGrp="1"/>
          </p:cNvSpPr>
          <p:nvPr>
            <p:ph type="body" sz="quarter" idx="24" hasCustomPrompt="1"/>
          </p:nvPr>
        </p:nvSpPr>
        <p:spPr>
          <a:xfrm>
            <a:off x="930442" y="4706269"/>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29" name="Content Placeholder 5">
            <a:extLst>
              <a:ext uri="{FF2B5EF4-FFF2-40B4-BE49-F238E27FC236}">
                <a16:creationId xmlns:a16="http://schemas.microsoft.com/office/drawing/2014/main" id="{F992CBFB-CE30-1040-9116-C967A0002090}"/>
              </a:ext>
            </a:extLst>
          </p:cNvPr>
          <p:cNvSpPr>
            <a:spLocks noGrp="1"/>
          </p:cNvSpPr>
          <p:nvPr>
            <p:ph sz="quarter" idx="26" hasCustomPrompt="1"/>
          </p:nvPr>
        </p:nvSpPr>
        <p:spPr>
          <a:xfrm>
            <a:off x="3570627" y="4212948"/>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30" name="Text Placeholder 10">
            <a:extLst>
              <a:ext uri="{FF2B5EF4-FFF2-40B4-BE49-F238E27FC236}">
                <a16:creationId xmlns:a16="http://schemas.microsoft.com/office/drawing/2014/main" id="{8C0BE50E-8832-0A49-94D6-E5325F0CD199}"/>
              </a:ext>
            </a:extLst>
          </p:cNvPr>
          <p:cNvSpPr>
            <a:spLocks noGrp="1"/>
          </p:cNvSpPr>
          <p:nvPr>
            <p:ph type="body" sz="quarter" idx="27" hasCustomPrompt="1"/>
          </p:nvPr>
        </p:nvSpPr>
        <p:spPr>
          <a:xfrm>
            <a:off x="3570627" y="4418411"/>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31" name="Text Placeholder 10">
            <a:extLst>
              <a:ext uri="{FF2B5EF4-FFF2-40B4-BE49-F238E27FC236}">
                <a16:creationId xmlns:a16="http://schemas.microsoft.com/office/drawing/2014/main" id="{21857601-A4A2-8E4D-9D08-49234FF2853C}"/>
              </a:ext>
            </a:extLst>
          </p:cNvPr>
          <p:cNvSpPr>
            <a:spLocks noGrp="1"/>
          </p:cNvSpPr>
          <p:nvPr>
            <p:ph type="body" sz="quarter" idx="28" hasCustomPrompt="1"/>
          </p:nvPr>
        </p:nvSpPr>
        <p:spPr>
          <a:xfrm>
            <a:off x="3570627" y="4706269"/>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32" name="Picture Placeholder 3">
            <a:extLst>
              <a:ext uri="{FF2B5EF4-FFF2-40B4-BE49-F238E27FC236}">
                <a16:creationId xmlns:a16="http://schemas.microsoft.com/office/drawing/2014/main" id="{A3BB833E-A38D-FD4B-B335-BBCD0A1E1FCA}"/>
              </a:ext>
            </a:extLst>
          </p:cNvPr>
          <p:cNvSpPr>
            <a:spLocks noGrp="1"/>
          </p:cNvSpPr>
          <p:nvPr>
            <p:ph type="pic" sz="quarter" idx="29" hasCustomPrompt="1"/>
          </p:nvPr>
        </p:nvSpPr>
        <p:spPr>
          <a:xfrm>
            <a:off x="6401281" y="2625954"/>
            <a:ext cx="2051732" cy="2215366"/>
          </a:xfrm>
        </p:spPr>
        <p:txBody>
          <a:bodyPr anchor="ctr">
            <a:normAutofit/>
          </a:bodyPr>
          <a:lstStyle>
            <a:lvl1pPr algn="ctr">
              <a:defRPr sz="1200"/>
            </a:lvl1pPr>
          </a:lstStyle>
          <a:p>
            <a:r>
              <a:rPr lang="en-US" dirty="0"/>
              <a:t>Image</a:t>
            </a:r>
          </a:p>
        </p:txBody>
      </p:sp>
      <p:sp>
        <p:nvSpPr>
          <p:cNvPr id="33" name="Picture Placeholder 3">
            <a:extLst>
              <a:ext uri="{FF2B5EF4-FFF2-40B4-BE49-F238E27FC236}">
                <a16:creationId xmlns:a16="http://schemas.microsoft.com/office/drawing/2014/main" id="{7D090F7B-2962-0242-AC13-240A6299C71E}"/>
              </a:ext>
            </a:extLst>
          </p:cNvPr>
          <p:cNvSpPr>
            <a:spLocks noGrp="1"/>
          </p:cNvSpPr>
          <p:nvPr>
            <p:ph type="pic" sz="quarter" idx="30" hasCustomPrompt="1"/>
          </p:nvPr>
        </p:nvSpPr>
        <p:spPr>
          <a:xfrm>
            <a:off x="9041466" y="2625954"/>
            <a:ext cx="2051732" cy="2215366"/>
          </a:xfrm>
        </p:spPr>
        <p:txBody>
          <a:bodyPr anchor="ctr">
            <a:normAutofit/>
          </a:bodyPr>
          <a:lstStyle>
            <a:lvl1pPr algn="ctr">
              <a:defRPr sz="1200"/>
            </a:lvl1pPr>
          </a:lstStyle>
          <a:p>
            <a:r>
              <a:rPr lang="en-US" dirty="0"/>
              <a:t>Image</a:t>
            </a:r>
          </a:p>
        </p:txBody>
      </p:sp>
      <p:sp>
        <p:nvSpPr>
          <p:cNvPr id="43" name="Content Placeholder 5">
            <a:extLst>
              <a:ext uri="{FF2B5EF4-FFF2-40B4-BE49-F238E27FC236}">
                <a16:creationId xmlns:a16="http://schemas.microsoft.com/office/drawing/2014/main" id="{A1F87095-53E0-CA4A-AD5E-CA1598233B20}"/>
              </a:ext>
            </a:extLst>
          </p:cNvPr>
          <p:cNvSpPr>
            <a:spLocks noGrp="1"/>
          </p:cNvSpPr>
          <p:nvPr>
            <p:ph sz="quarter" idx="31" hasCustomPrompt="1"/>
          </p:nvPr>
        </p:nvSpPr>
        <p:spPr>
          <a:xfrm>
            <a:off x="6220073" y="4212948"/>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44" name="Text Placeholder 10">
            <a:extLst>
              <a:ext uri="{FF2B5EF4-FFF2-40B4-BE49-F238E27FC236}">
                <a16:creationId xmlns:a16="http://schemas.microsoft.com/office/drawing/2014/main" id="{D4B27E22-C712-0240-926C-7D792699A7B9}"/>
              </a:ext>
            </a:extLst>
          </p:cNvPr>
          <p:cNvSpPr>
            <a:spLocks noGrp="1"/>
          </p:cNvSpPr>
          <p:nvPr>
            <p:ph type="body" sz="quarter" idx="32" hasCustomPrompt="1"/>
          </p:nvPr>
        </p:nvSpPr>
        <p:spPr>
          <a:xfrm>
            <a:off x="6220073" y="4418411"/>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5" name="Text Placeholder 10">
            <a:extLst>
              <a:ext uri="{FF2B5EF4-FFF2-40B4-BE49-F238E27FC236}">
                <a16:creationId xmlns:a16="http://schemas.microsoft.com/office/drawing/2014/main" id="{125CF6BC-A48E-E545-ACA1-DDBD090E0820}"/>
              </a:ext>
            </a:extLst>
          </p:cNvPr>
          <p:cNvSpPr>
            <a:spLocks noGrp="1"/>
          </p:cNvSpPr>
          <p:nvPr>
            <p:ph type="body" sz="quarter" idx="33" hasCustomPrompt="1"/>
          </p:nvPr>
        </p:nvSpPr>
        <p:spPr>
          <a:xfrm>
            <a:off x="6220073" y="4706269"/>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46" name="Content Placeholder 5">
            <a:extLst>
              <a:ext uri="{FF2B5EF4-FFF2-40B4-BE49-F238E27FC236}">
                <a16:creationId xmlns:a16="http://schemas.microsoft.com/office/drawing/2014/main" id="{E9089F93-B72F-8542-BDE3-B1F085B0C5C3}"/>
              </a:ext>
            </a:extLst>
          </p:cNvPr>
          <p:cNvSpPr>
            <a:spLocks noGrp="1"/>
          </p:cNvSpPr>
          <p:nvPr>
            <p:ph sz="quarter" idx="34" hasCustomPrompt="1"/>
          </p:nvPr>
        </p:nvSpPr>
        <p:spPr>
          <a:xfrm>
            <a:off x="8860258" y="4212948"/>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47" name="Text Placeholder 10">
            <a:extLst>
              <a:ext uri="{FF2B5EF4-FFF2-40B4-BE49-F238E27FC236}">
                <a16:creationId xmlns:a16="http://schemas.microsoft.com/office/drawing/2014/main" id="{B05E40CC-CB7A-3F4C-A94D-4C9757BC58AF}"/>
              </a:ext>
            </a:extLst>
          </p:cNvPr>
          <p:cNvSpPr>
            <a:spLocks noGrp="1"/>
          </p:cNvSpPr>
          <p:nvPr>
            <p:ph type="body" sz="quarter" idx="35" hasCustomPrompt="1"/>
          </p:nvPr>
        </p:nvSpPr>
        <p:spPr>
          <a:xfrm>
            <a:off x="8860258" y="4418411"/>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8" name="Text Placeholder 10">
            <a:extLst>
              <a:ext uri="{FF2B5EF4-FFF2-40B4-BE49-F238E27FC236}">
                <a16:creationId xmlns:a16="http://schemas.microsoft.com/office/drawing/2014/main" id="{32991292-C563-E84A-B6C4-294D75FB95C5}"/>
              </a:ext>
            </a:extLst>
          </p:cNvPr>
          <p:cNvSpPr>
            <a:spLocks noGrp="1"/>
          </p:cNvSpPr>
          <p:nvPr>
            <p:ph type="body" sz="quarter" idx="36" hasCustomPrompt="1"/>
          </p:nvPr>
        </p:nvSpPr>
        <p:spPr>
          <a:xfrm>
            <a:off x="8860258" y="4706269"/>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Tree>
    <p:extLst>
      <p:ext uri="{BB962C8B-B14F-4D97-AF65-F5344CB8AC3E}">
        <p14:creationId xmlns:p14="http://schemas.microsoft.com/office/powerpoint/2010/main" val="1273603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ut Team (8)">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E31539C-2AF2-D84F-B31A-27F3178B7FFE}"/>
              </a:ext>
            </a:extLst>
          </p:cNvPr>
          <p:cNvSpPr>
            <a:spLocks noGrp="1"/>
          </p:cNvSpPr>
          <p:nvPr>
            <p:ph type="pic" sz="quarter" idx="13" hasCustomPrompt="1"/>
          </p:nvPr>
        </p:nvSpPr>
        <p:spPr>
          <a:xfrm>
            <a:off x="1111650" y="1640762"/>
            <a:ext cx="2051732" cy="1926660"/>
          </a:xfrm>
        </p:spPr>
        <p:txBody>
          <a:bodyPr anchor="ctr">
            <a:normAutofit/>
          </a:bodyPr>
          <a:lstStyle>
            <a:lvl1pPr algn="ctr">
              <a:defRPr sz="1200"/>
            </a:lvl1pPr>
          </a:lstStyle>
          <a:p>
            <a:r>
              <a:rPr lang="en-US" dirty="0"/>
              <a:t>Image</a:t>
            </a:r>
          </a:p>
        </p:txBody>
      </p:sp>
      <p:sp>
        <p:nvSpPr>
          <p:cNvPr id="28" name="Picture Placeholder 3">
            <a:extLst>
              <a:ext uri="{FF2B5EF4-FFF2-40B4-BE49-F238E27FC236}">
                <a16:creationId xmlns:a16="http://schemas.microsoft.com/office/drawing/2014/main" id="{9024EF6B-755B-AA4A-9ABF-C6C3F818B743}"/>
              </a:ext>
            </a:extLst>
          </p:cNvPr>
          <p:cNvSpPr>
            <a:spLocks noGrp="1"/>
          </p:cNvSpPr>
          <p:nvPr>
            <p:ph type="pic" sz="quarter" idx="25" hasCustomPrompt="1"/>
          </p:nvPr>
        </p:nvSpPr>
        <p:spPr>
          <a:xfrm>
            <a:off x="3751835" y="1640762"/>
            <a:ext cx="2051732" cy="1926660"/>
          </a:xfrm>
        </p:spPr>
        <p:txBody>
          <a:bodyPr anchor="ctr">
            <a:normAutofit/>
          </a:bodyPr>
          <a:lstStyle>
            <a:lvl1pPr algn="ctr">
              <a:defRPr sz="1200"/>
            </a:lvl1pPr>
          </a:lstStyle>
          <a:p>
            <a:r>
              <a:rPr lang="en-US" dirty="0"/>
              <a:t>Image</a:t>
            </a:r>
          </a:p>
        </p:txBody>
      </p:sp>
      <p:sp>
        <p:nvSpPr>
          <p:cNvPr id="32" name="Picture Placeholder 3">
            <a:extLst>
              <a:ext uri="{FF2B5EF4-FFF2-40B4-BE49-F238E27FC236}">
                <a16:creationId xmlns:a16="http://schemas.microsoft.com/office/drawing/2014/main" id="{A3BB833E-A38D-FD4B-B335-BBCD0A1E1FCA}"/>
              </a:ext>
            </a:extLst>
          </p:cNvPr>
          <p:cNvSpPr>
            <a:spLocks noGrp="1"/>
          </p:cNvSpPr>
          <p:nvPr>
            <p:ph type="pic" sz="quarter" idx="29" hasCustomPrompt="1"/>
          </p:nvPr>
        </p:nvSpPr>
        <p:spPr>
          <a:xfrm>
            <a:off x="6401281" y="1640762"/>
            <a:ext cx="2051732" cy="1926660"/>
          </a:xfrm>
        </p:spPr>
        <p:txBody>
          <a:bodyPr anchor="ctr">
            <a:normAutofit/>
          </a:bodyPr>
          <a:lstStyle>
            <a:lvl1pPr algn="ctr">
              <a:defRPr sz="1200"/>
            </a:lvl1pPr>
          </a:lstStyle>
          <a:p>
            <a:r>
              <a:rPr lang="en-US" dirty="0"/>
              <a:t>Image</a:t>
            </a:r>
          </a:p>
        </p:txBody>
      </p:sp>
      <p:sp>
        <p:nvSpPr>
          <p:cNvPr id="33" name="Picture Placeholder 3">
            <a:extLst>
              <a:ext uri="{FF2B5EF4-FFF2-40B4-BE49-F238E27FC236}">
                <a16:creationId xmlns:a16="http://schemas.microsoft.com/office/drawing/2014/main" id="{7D090F7B-2962-0242-AC13-240A6299C71E}"/>
              </a:ext>
            </a:extLst>
          </p:cNvPr>
          <p:cNvSpPr>
            <a:spLocks noGrp="1"/>
          </p:cNvSpPr>
          <p:nvPr>
            <p:ph type="pic" sz="quarter" idx="30" hasCustomPrompt="1"/>
          </p:nvPr>
        </p:nvSpPr>
        <p:spPr>
          <a:xfrm>
            <a:off x="9041466" y="1640762"/>
            <a:ext cx="2051732" cy="1926660"/>
          </a:xfrm>
        </p:spPr>
        <p:txBody>
          <a:bodyPr anchor="ctr">
            <a:normAutofit/>
          </a:bodyPr>
          <a:lstStyle>
            <a:lvl1pPr algn="ctr">
              <a:defRPr sz="1200"/>
            </a:lvl1pPr>
          </a:lstStyle>
          <a:p>
            <a:r>
              <a:rPr lang="en-US" dirty="0"/>
              <a:t>Image</a:t>
            </a:r>
          </a:p>
        </p:txBody>
      </p:sp>
      <p:sp>
        <p:nvSpPr>
          <p:cNvPr id="54" name="Picture Placeholder 3">
            <a:extLst>
              <a:ext uri="{FF2B5EF4-FFF2-40B4-BE49-F238E27FC236}">
                <a16:creationId xmlns:a16="http://schemas.microsoft.com/office/drawing/2014/main" id="{D8FFA9A0-1B06-7F43-9742-91BF79B04E23}"/>
              </a:ext>
            </a:extLst>
          </p:cNvPr>
          <p:cNvSpPr>
            <a:spLocks noGrp="1"/>
          </p:cNvSpPr>
          <p:nvPr>
            <p:ph type="pic" sz="quarter" idx="37" hasCustomPrompt="1"/>
          </p:nvPr>
        </p:nvSpPr>
        <p:spPr>
          <a:xfrm>
            <a:off x="1111650" y="3782079"/>
            <a:ext cx="2051732" cy="1926660"/>
          </a:xfrm>
        </p:spPr>
        <p:txBody>
          <a:bodyPr anchor="ctr">
            <a:normAutofit/>
          </a:bodyPr>
          <a:lstStyle>
            <a:lvl1pPr algn="ctr">
              <a:defRPr sz="1200"/>
            </a:lvl1pPr>
          </a:lstStyle>
          <a:p>
            <a:r>
              <a:rPr lang="en-US" dirty="0"/>
              <a:t>Image</a:t>
            </a:r>
          </a:p>
        </p:txBody>
      </p:sp>
      <p:sp>
        <p:nvSpPr>
          <p:cNvPr id="55" name="Picture Placeholder 3">
            <a:extLst>
              <a:ext uri="{FF2B5EF4-FFF2-40B4-BE49-F238E27FC236}">
                <a16:creationId xmlns:a16="http://schemas.microsoft.com/office/drawing/2014/main" id="{84CDD8D3-1829-EA4B-8419-3D1777C3CECD}"/>
              </a:ext>
            </a:extLst>
          </p:cNvPr>
          <p:cNvSpPr>
            <a:spLocks noGrp="1"/>
          </p:cNvSpPr>
          <p:nvPr>
            <p:ph type="pic" sz="quarter" idx="38" hasCustomPrompt="1"/>
          </p:nvPr>
        </p:nvSpPr>
        <p:spPr>
          <a:xfrm>
            <a:off x="3751835" y="3782079"/>
            <a:ext cx="2051732" cy="1926660"/>
          </a:xfrm>
        </p:spPr>
        <p:txBody>
          <a:bodyPr anchor="ctr">
            <a:normAutofit/>
          </a:bodyPr>
          <a:lstStyle>
            <a:lvl1pPr algn="ctr">
              <a:defRPr sz="1200"/>
            </a:lvl1pPr>
          </a:lstStyle>
          <a:p>
            <a:r>
              <a:rPr lang="en-US" dirty="0"/>
              <a:t>Image</a:t>
            </a:r>
          </a:p>
        </p:txBody>
      </p:sp>
      <p:sp>
        <p:nvSpPr>
          <p:cNvPr id="62" name="Picture Placeholder 3">
            <a:extLst>
              <a:ext uri="{FF2B5EF4-FFF2-40B4-BE49-F238E27FC236}">
                <a16:creationId xmlns:a16="http://schemas.microsoft.com/office/drawing/2014/main" id="{C44ABD66-A58A-7B44-9386-AB36778278C7}"/>
              </a:ext>
            </a:extLst>
          </p:cNvPr>
          <p:cNvSpPr>
            <a:spLocks noGrp="1"/>
          </p:cNvSpPr>
          <p:nvPr>
            <p:ph type="pic" sz="quarter" idx="45" hasCustomPrompt="1"/>
          </p:nvPr>
        </p:nvSpPr>
        <p:spPr>
          <a:xfrm>
            <a:off x="6401281" y="3782079"/>
            <a:ext cx="2051732" cy="1926660"/>
          </a:xfrm>
        </p:spPr>
        <p:txBody>
          <a:bodyPr anchor="ctr">
            <a:normAutofit/>
          </a:bodyPr>
          <a:lstStyle>
            <a:lvl1pPr algn="ctr">
              <a:defRPr sz="1200"/>
            </a:lvl1pPr>
          </a:lstStyle>
          <a:p>
            <a:r>
              <a:rPr lang="en-US" dirty="0"/>
              <a:t>Image</a:t>
            </a:r>
          </a:p>
        </p:txBody>
      </p:sp>
      <p:sp>
        <p:nvSpPr>
          <p:cNvPr id="63" name="Picture Placeholder 3">
            <a:extLst>
              <a:ext uri="{FF2B5EF4-FFF2-40B4-BE49-F238E27FC236}">
                <a16:creationId xmlns:a16="http://schemas.microsoft.com/office/drawing/2014/main" id="{DA4EB0A9-FA62-DA47-A287-5BA2B61C38AF}"/>
              </a:ext>
            </a:extLst>
          </p:cNvPr>
          <p:cNvSpPr>
            <a:spLocks noGrp="1"/>
          </p:cNvSpPr>
          <p:nvPr>
            <p:ph type="pic" sz="quarter" idx="46" hasCustomPrompt="1"/>
          </p:nvPr>
        </p:nvSpPr>
        <p:spPr>
          <a:xfrm>
            <a:off x="9041466" y="3782079"/>
            <a:ext cx="2051732" cy="1926660"/>
          </a:xfrm>
        </p:spPr>
        <p:txBody>
          <a:bodyPr anchor="ctr">
            <a:normAutofit/>
          </a:bodyPr>
          <a:lstStyle>
            <a:lvl1pPr algn="ctr">
              <a:defRPr sz="1200"/>
            </a:lvl1pPr>
          </a:lstStyle>
          <a:p>
            <a:r>
              <a:rPr lang="en-US" dirty="0"/>
              <a:t>Image</a:t>
            </a:r>
          </a:p>
        </p:txBody>
      </p:sp>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a:latin typeface="Avenir" panose="02000503020000020003" pitchFamily="2" charset="0"/>
              </a:rPr>
              <a:t> LAWYERS &amp; TRADEMARK AGENTS  </a:t>
            </a:r>
            <a:r>
              <a:rPr lang="en-US"/>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2" y="898525"/>
            <a:ext cx="3400258" cy="352759"/>
          </a:xfrm>
        </p:spPr>
        <p:txBody>
          <a:bodyPr lIns="0" tIns="0" rIns="0" bIns="0">
            <a:noAutofit/>
          </a:bodyPr>
          <a:lstStyle>
            <a:lvl1pPr>
              <a:defRPr sz="3000">
                <a:solidFill>
                  <a:srgbClr val="1554AF"/>
                </a:solidFill>
              </a:defRPr>
            </a:lvl1pPr>
            <a:lvl2pPr>
              <a:defRPr sz="3000"/>
            </a:lvl2pPr>
            <a:lvl3pPr>
              <a:defRPr sz="3000"/>
            </a:lvl3pPr>
            <a:lvl4pPr>
              <a:defRPr sz="3000"/>
            </a:lvl4pPr>
            <a:lvl5pPr>
              <a:defRPr sz="3000"/>
            </a:lvl5pPr>
          </a:lstStyle>
          <a:p>
            <a:pPr lvl="0"/>
            <a:r>
              <a:rPr lang="en-US" dirty="0"/>
              <a:t>OUR TEAM</a:t>
            </a:r>
          </a:p>
        </p:txBody>
      </p:sp>
      <p:cxnSp>
        <p:nvCxnSpPr>
          <p:cNvPr id="21" name="Straight Connector 20">
            <a:extLst>
              <a:ext uri="{FF2B5EF4-FFF2-40B4-BE49-F238E27FC236}">
                <a16:creationId xmlns:a16="http://schemas.microsoft.com/office/drawing/2014/main" id="{74F7F9D6-5250-6E49-BAF5-2A1CB558166A}"/>
              </a:ext>
            </a:extLst>
          </p:cNvPr>
          <p:cNvCxnSpPr/>
          <p:nvPr userDrawn="1"/>
        </p:nvCxnSpPr>
        <p:spPr>
          <a:xfrm>
            <a:off x="468239" y="6273478"/>
            <a:ext cx="1121054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Content Placeholder 5">
            <a:extLst>
              <a:ext uri="{FF2B5EF4-FFF2-40B4-BE49-F238E27FC236}">
                <a16:creationId xmlns:a16="http://schemas.microsoft.com/office/drawing/2014/main" id="{6F099CAC-BEFB-8F4B-94AC-EA3A924BE786}"/>
              </a:ext>
            </a:extLst>
          </p:cNvPr>
          <p:cNvSpPr>
            <a:spLocks noGrp="1"/>
          </p:cNvSpPr>
          <p:nvPr>
            <p:ph sz="quarter" idx="16" hasCustomPrompt="1"/>
          </p:nvPr>
        </p:nvSpPr>
        <p:spPr>
          <a:xfrm>
            <a:off x="930442" y="2939050"/>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41" name="Text Placeholder 10">
            <a:extLst>
              <a:ext uri="{FF2B5EF4-FFF2-40B4-BE49-F238E27FC236}">
                <a16:creationId xmlns:a16="http://schemas.microsoft.com/office/drawing/2014/main" id="{ECA7E8CA-8237-0E48-99FD-E2D3DE023F00}"/>
              </a:ext>
            </a:extLst>
          </p:cNvPr>
          <p:cNvSpPr>
            <a:spLocks noGrp="1"/>
          </p:cNvSpPr>
          <p:nvPr>
            <p:ph type="body" sz="quarter" idx="23" hasCustomPrompt="1"/>
          </p:nvPr>
        </p:nvSpPr>
        <p:spPr>
          <a:xfrm>
            <a:off x="930442" y="3144513"/>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2" name="Text Placeholder 10">
            <a:extLst>
              <a:ext uri="{FF2B5EF4-FFF2-40B4-BE49-F238E27FC236}">
                <a16:creationId xmlns:a16="http://schemas.microsoft.com/office/drawing/2014/main" id="{D16A085D-89D1-0241-8875-6B781B7BFEDE}"/>
              </a:ext>
            </a:extLst>
          </p:cNvPr>
          <p:cNvSpPr>
            <a:spLocks noGrp="1"/>
          </p:cNvSpPr>
          <p:nvPr>
            <p:ph type="body" sz="quarter" idx="24" hasCustomPrompt="1"/>
          </p:nvPr>
        </p:nvSpPr>
        <p:spPr>
          <a:xfrm>
            <a:off x="930442" y="3432371"/>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29" name="Content Placeholder 5">
            <a:extLst>
              <a:ext uri="{FF2B5EF4-FFF2-40B4-BE49-F238E27FC236}">
                <a16:creationId xmlns:a16="http://schemas.microsoft.com/office/drawing/2014/main" id="{F992CBFB-CE30-1040-9116-C967A0002090}"/>
              </a:ext>
            </a:extLst>
          </p:cNvPr>
          <p:cNvSpPr>
            <a:spLocks noGrp="1"/>
          </p:cNvSpPr>
          <p:nvPr>
            <p:ph sz="quarter" idx="26" hasCustomPrompt="1"/>
          </p:nvPr>
        </p:nvSpPr>
        <p:spPr>
          <a:xfrm>
            <a:off x="3570627" y="2939050"/>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30" name="Text Placeholder 10">
            <a:extLst>
              <a:ext uri="{FF2B5EF4-FFF2-40B4-BE49-F238E27FC236}">
                <a16:creationId xmlns:a16="http://schemas.microsoft.com/office/drawing/2014/main" id="{8C0BE50E-8832-0A49-94D6-E5325F0CD199}"/>
              </a:ext>
            </a:extLst>
          </p:cNvPr>
          <p:cNvSpPr>
            <a:spLocks noGrp="1"/>
          </p:cNvSpPr>
          <p:nvPr>
            <p:ph type="body" sz="quarter" idx="27" hasCustomPrompt="1"/>
          </p:nvPr>
        </p:nvSpPr>
        <p:spPr>
          <a:xfrm>
            <a:off x="3570627" y="3144513"/>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31" name="Text Placeholder 10">
            <a:extLst>
              <a:ext uri="{FF2B5EF4-FFF2-40B4-BE49-F238E27FC236}">
                <a16:creationId xmlns:a16="http://schemas.microsoft.com/office/drawing/2014/main" id="{21857601-A4A2-8E4D-9D08-49234FF2853C}"/>
              </a:ext>
            </a:extLst>
          </p:cNvPr>
          <p:cNvSpPr>
            <a:spLocks noGrp="1"/>
          </p:cNvSpPr>
          <p:nvPr>
            <p:ph type="body" sz="quarter" idx="28" hasCustomPrompt="1"/>
          </p:nvPr>
        </p:nvSpPr>
        <p:spPr>
          <a:xfrm>
            <a:off x="3570627" y="3432371"/>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43" name="Content Placeholder 5">
            <a:extLst>
              <a:ext uri="{FF2B5EF4-FFF2-40B4-BE49-F238E27FC236}">
                <a16:creationId xmlns:a16="http://schemas.microsoft.com/office/drawing/2014/main" id="{A1F87095-53E0-CA4A-AD5E-CA1598233B20}"/>
              </a:ext>
            </a:extLst>
          </p:cNvPr>
          <p:cNvSpPr>
            <a:spLocks noGrp="1"/>
          </p:cNvSpPr>
          <p:nvPr>
            <p:ph sz="quarter" idx="31" hasCustomPrompt="1"/>
          </p:nvPr>
        </p:nvSpPr>
        <p:spPr>
          <a:xfrm>
            <a:off x="6220073" y="2939050"/>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44" name="Text Placeholder 10">
            <a:extLst>
              <a:ext uri="{FF2B5EF4-FFF2-40B4-BE49-F238E27FC236}">
                <a16:creationId xmlns:a16="http://schemas.microsoft.com/office/drawing/2014/main" id="{D4B27E22-C712-0240-926C-7D792699A7B9}"/>
              </a:ext>
            </a:extLst>
          </p:cNvPr>
          <p:cNvSpPr>
            <a:spLocks noGrp="1"/>
          </p:cNvSpPr>
          <p:nvPr>
            <p:ph type="body" sz="quarter" idx="32" hasCustomPrompt="1"/>
          </p:nvPr>
        </p:nvSpPr>
        <p:spPr>
          <a:xfrm>
            <a:off x="6220073" y="3144513"/>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5" name="Text Placeholder 10">
            <a:extLst>
              <a:ext uri="{FF2B5EF4-FFF2-40B4-BE49-F238E27FC236}">
                <a16:creationId xmlns:a16="http://schemas.microsoft.com/office/drawing/2014/main" id="{125CF6BC-A48E-E545-ACA1-DDBD090E0820}"/>
              </a:ext>
            </a:extLst>
          </p:cNvPr>
          <p:cNvSpPr>
            <a:spLocks noGrp="1"/>
          </p:cNvSpPr>
          <p:nvPr>
            <p:ph type="body" sz="quarter" idx="33" hasCustomPrompt="1"/>
          </p:nvPr>
        </p:nvSpPr>
        <p:spPr>
          <a:xfrm>
            <a:off x="6220073" y="3432371"/>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46" name="Content Placeholder 5">
            <a:extLst>
              <a:ext uri="{FF2B5EF4-FFF2-40B4-BE49-F238E27FC236}">
                <a16:creationId xmlns:a16="http://schemas.microsoft.com/office/drawing/2014/main" id="{E9089F93-B72F-8542-BDE3-B1F085B0C5C3}"/>
              </a:ext>
            </a:extLst>
          </p:cNvPr>
          <p:cNvSpPr>
            <a:spLocks noGrp="1"/>
          </p:cNvSpPr>
          <p:nvPr>
            <p:ph sz="quarter" idx="34" hasCustomPrompt="1"/>
          </p:nvPr>
        </p:nvSpPr>
        <p:spPr>
          <a:xfrm>
            <a:off x="8860258" y="2939050"/>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47" name="Text Placeholder 10">
            <a:extLst>
              <a:ext uri="{FF2B5EF4-FFF2-40B4-BE49-F238E27FC236}">
                <a16:creationId xmlns:a16="http://schemas.microsoft.com/office/drawing/2014/main" id="{B05E40CC-CB7A-3F4C-A94D-4C9757BC58AF}"/>
              </a:ext>
            </a:extLst>
          </p:cNvPr>
          <p:cNvSpPr>
            <a:spLocks noGrp="1"/>
          </p:cNvSpPr>
          <p:nvPr>
            <p:ph type="body" sz="quarter" idx="35" hasCustomPrompt="1"/>
          </p:nvPr>
        </p:nvSpPr>
        <p:spPr>
          <a:xfrm>
            <a:off x="8860258" y="3144513"/>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48" name="Text Placeholder 10">
            <a:extLst>
              <a:ext uri="{FF2B5EF4-FFF2-40B4-BE49-F238E27FC236}">
                <a16:creationId xmlns:a16="http://schemas.microsoft.com/office/drawing/2014/main" id="{32991292-C563-E84A-B6C4-294D75FB95C5}"/>
              </a:ext>
            </a:extLst>
          </p:cNvPr>
          <p:cNvSpPr>
            <a:spLocks noGrp="1"/>
          </p:cNvSpPr>
          <p:nvPr>
            <p:ph type="body" sz="quarter" idx="36" hasCustomPrompt="1"/>
          </p:nvPr>
        </p:nvSpPr>
        <p:spPr>
          <a:xfrm>
            <a:off x="8860258" y="3432371"/>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56" name="Content Placeholder 5">
            <a:extLst>
              <a:ext uri="{FF2B5EF4-FFF2-40B4-BE49-F238E27FC236}">
                <a16:creationId xmlns:a16="http://schemas.microsoft.com/office/drawing/2014/main" id="{46C1731B-B196-B74F-941A-6AE71DCB6BD3}"/>
              </a:ext>
            </a:extLst>
          </p:cNvPr>
          <p:cNvSpPr>
            <a:spLocks noGrp="1"/>
          </p:cNvSpPr>
          <p:nvPr>
            <p:ph sz="quarter" idx="39" hasCustomPrompt="1"/>
          </p:nvPr>
        </p:nvSpPr>
        <p:spPr>
          <a:xfrm>
            <a:off x="930442" y="5080367"/>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57" name="Text Placeholder 10">
            <a:extLst>
              <a:ext uri="{FF2B5EF4-FFF2-40B4-BE49-F238E27FC236}">
                <a16:creationId xmlns:a16="http://schemas.microsoft.com/office/drawing/2014/main" id="{F37A1612-8352-7243-B4FF-FEBA91BBFCD1}"/>
              </a:ext>
            </a:extLst>
          </p:cNvPr>
          <p:cNvSpPr>
            <a:spLocks noGrp="1"/>
          </p:cNvSpPr>
          <p:nvPr>
            <p:ph type="body" sz="quarter" idx="40" hasCustomPrompt="1"/>
          </p:nvPr>
        </p:nvSpPr>
        <p:spPr>
          <a:xfrm>
            <a:off x="930442" y="5285830"/>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58" name="Text Placeholder 10">
            <a:extLst>
              <a:ext uri="{FF2B5EF4-FFF2-40B4-BE49-F238E27FC236}">
                <a16:creationId xmlns:a16="http://schemas.microsoft.com/office/drawing/2014/main" id="{74C46B52-CDEB-B74D-A9A4-62914A8132E8}"/>
              </a:ext>
            </a:extLst>
          </p:cNvPr>
          <p:cNvSpPr>
            <a:spLocks noGrp="1"/>
          </p:cNvSpPr>
          <p:nvPr>
            <p:ph type="body" sz="quarter" idx="41" hasCustomPrompt="1"/>
          </p:nvPr>
        </p:nvSpPr>
        <p:spPr>
          <a:xfrm>
            <a:off x="930442" y="5573688"/>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59" name="Content Placeholder 5">
            <a:extLst>
              <a:ext uri="{FF2B5EF4-FFF2-40B4-BE49-F238E27FC236}">
                <a16:creationId xmlns:a16="http://schemas.microsoft.com/office/drawing/2014/main" id="{6DBA18FB-FF32-0845-B877-F8F6879A8192}"/>
              </a:ext>
            </a:extLst>
          </p:cNvPr>
          <p:cNvSpPr>
            <a:spLocks noGrp="1"/>
          </p:cNvSpPr>
          <p:nvPr>
            <p:ph sz="quarter" idx="42" hasCustomPrompt="1"/>
          </p:nvPr>
        </p:nvSpPr>
        <p:spPr>
          <a:xfrm>
            <a:off x="3570627" y="5080367"/>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60" name="Text Placeholder 10">
            <a:extLst>
              <a:ext uri="{FF2B5EF4-FFF2-40B4-BE49-F238E27FC236}">
                <a16:creationId xmlns:a16="http://schemas.microsoft.com/office/drawing/2014/main" id="{9942F9DD-C0F5-CD46-84CD-88615F21CC6B}"/>
              </a:ext>
            </a:extLst>
          </p:cNvPr>
          <p:cNvSpPr>
            <a:spLocks noGrp="1"/>
          </p:cNvSpPr>
          <p:nvPr>
            <p:ph type="body" sz="quarter" idx="43" hasCustomPrompt="1"/>
          </p:nvPr>
        </p:nvSpPr>
        <p:spPr>
          <a:xfrm>
            <a:off x="3570627" y="5285830"/>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61" name="Text Placeholder 10">
            <a:extLst>
              <a:ext uri="{FF2B5EF4-FFF2-40B4-BE49-F238E27FC236}">
                <a16:creationId xmlns:a16="http://schemas.microsoft.com/office/drawing/2014/main" id="{0CD8FC76-5330-2643-94F5-BD8BABBE1695}"/>
              </a:ext>
            </a:extLst>
          </p:cNvPr>
          <p:cNvSpPr>
            <a:spLocks noGrp="1"/>
          </p:cNvSpPr>
          <p:nvPr>
            <p:ph type="body" sz="quarter" idx="44" hasCustomPrompt="1"/>
          </p:nvPr>
        </p:nvSpPr>
        <p:spPr>
          <a:xfrm>
            <a:off x="3570627" y="5573688"/>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64" name="Content Placeholder 5">
            <a:extLst>
              <a:ext uri="{FF2B5EF4-FFF2-40B4-BE49-F238E27FC236}">
                <a16:creationId xmlns:a16="http://schemas.microsoft.com/office/drawing/2014/main" id="{EF830FB1-D0C3-A24E-ABDD-3A3DB02249A9}"/>
              </a:ext>
            </a:extLst>
          </p:cNvPr>
          <p:cNvSpPr>
            <a:spLocks noGrp="1"/>
          </p:cNvSpPr>
          <p:nvPr>
            <p:ph sz="quarter" idx="47" hasCustomPrompt="1"/>
          </p:nvPr>
        </p:nvSpPr>
        <p:spPr>
          <a:xfrm>
            <a:off x="6220073" y="5080367"/>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65" name="Text Placeholder 10">
            <a:extLst>
              <a:ext uri="{FF2B5EF4-FFF2-40B4-BE49-F238E27FC236}">
                <a16:creationId xmlns:a16="http://schemas.microsoft.com/office/drawing/2014/main" id="{F5F5831D-8158-CE4D-B916-FA84F74A6DEC}"/>
              </a:ext>
            </a:extLst>
          </p:cNvPr>
          <p:cNvSpPr>
            <a:spLocks noGrp="1"/>
          </p:cNvSpPr>
          <p:nvPr>
            <p:ph type="body" sz="quarter" idx="48" hasCustomPrompt="1"/>
          </p:nvPr>
        </p:nvSpPr>
        <p:spPr>
          <a:xfrm>
            <a:off x="6220073" y="5285830"/>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66" name="Text Placeholder 10">
            <a:extLst>
              <a:ext uri="{FF2B5EF4-FFF2-40B4-BE49-F238E27FC236}">
                <a16:creationId xmlns:a16="http://schemas.microsoft.com/office/drawing/2014/main" id="{C43B4C21-0416-FE49-B733-DC7996F5B0A5}"/>
              </a:ext>
            </a:extLst>
          </p:cNvPr>
          <p:cNvSpPr>
            <a:spLocks noGrp="1"/>
          </p:cNvSpPr>
          <p:nvPr>
            <p:ph type="body" sz="quarter" idx="49" hasCustomPrompt="1"/>
          </p:nvPr>
        </p:nvSpPr>
        <p:spPr>
          <a:xfrm>
            <a:off x="6220073" y="5573688"/>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
        <p:nvSpPr>
          <p:cNvPr id="67" name="Content Placeholder 5">
            <a:extLst>
              <a:ext uri="{FF2B5EF4-FFF2-40B4-BE49-F238E27FC236}">
                <a16:creationId xmlns:a16="http://schemas.microsoft.com/office/drawing/2014/main" id="{0E452CE7-D173-414E-A6C4-2CB3F756CD97}"/>
              </a:ext>
            </a:extLst>
          </p:cNvPr>
          <p:cNvSpPr>
            <a:spLocks noGrp="1"/>
          </p:cNvSpPr>
          <p:nvPr>
            <p:ph sz="quarter" idx="50" hasCustomPrompt="1"/>
          </p:nvPr>
        </p:nvSpPr>
        <p:spPr>
          <a:xfrm>
            <a:off x="8860258" y="5080367"/>
            <a:ext cx="2403067" cy="818068"/>
          </a:xfrm>
          <a:solidFill>
            <a:srgbClr val="1554AF">
              <a:alpha val="94796"/>
            </a:srgbClr>
          </a:solidFill>
        </p:spPr>
        <p:txBody>
          <a:bodyPr>
            <a:normAutofit/>
          </a:bodyPr>
          <a:lstStyle>
            <a:lvl1pPr>
              <a:defRPr sz="900">
                <a:solidFill>
                  <a:schemeClr val="bg1"/>
                </a:solidFill>
              </a:defRPr>
            </a:lvl1pPr>
          </a:lstStyle>
          <a:p>
            <a:pPr lvl="0"/>
            <a:r>
              <a:rPr lang="en-US" dirty="0"/>
              <a:t>Background (DO NOT FILL)</a:t>
            </a:r>
          </a:p>
        </p:txBody>
      </p:sp>
      <p:sp>
        <p:nvSpPr>
          <p:cNvPr id="68" name="Text Placeholder 10">
            <a:extLst>
              <a:ext uri="{FF2B5EF4-FFF2-40B4-BE49-F238E27FC236}">
                <a16:creationId xmlns:a16="http://schemas.microsoft.com/office/drawing/2014/main" id="{FF213B61-ECBB-7445-905F-0FF136E0A8C6}"/>
              </a:ext>
            </a:extLst>
          </p:cNvPr>
          <p:cNvSpPr>
            <a:spLocks noGrp="1"/>
          </p:cNvSpPr>
          <p:nvPr>
            <p:ph type="body" sz="quarter" idx="51" hasCustomPrompt="1"/>
          </p:nvPr>
        </p:nvSpPr>
        <p:spPr>
          <a:xfrm>
            <a:off x="8860258" y="5285830"/>
            <a:ext cx="2403068" cy="275127"/>
          </a:xfrm>
        </p:spPr>
        <p:txBody>
          <a:bodyPr lIns="0" tIns="0" rIns="0" bIns="0">
            <a:noAutofit/>
          </a:bodyPr>
          <a:lstStyle>
            <a:lvl1pPr algn="ctr">
              <a:defRPr sz="1800" b="1" i="0">
                <a:solidFill>
                  <a:schemeClr val="bg1"/>
                </a:solidFill>
                <a:latin typeface="Avenir Black" panose="02000503020000020003" pitchFamily="2" charset="0"/>
              </a:defRPr>
            </a:lvl1pPr>
            <a:lvl2pPr>
              <a:defRPr sz="3000"/>
            </a:lvl2pPr>
            <a:lvl3pPr>
              <a:defRPr sz="3000"/>
            </a:lvl3pPr>
            <a:lvl4pPr>
              <a:defRPr sz="3000"/>
            </a:lvl4pPr>
            <a:lvl5pPr>
              <a:defRPr sz="3000"/>
            </a:lvl5pPr>
          </a:lstStyle>
          <a:p>
            <a:pPr lvl="0"/>
            <a:r>
              <a:rPr lang="en-US" dirty="0" err="1"/>
              <a:t>Firstname</a:t>
            </a:r>
            <a:r>
              <a:rPr lang="en-US" dirty="0"/>
              <a:t> </a:t>
            </a:r>
            <a:r>
              <a:rPr lang="en-US" dirty="0" err="1"/>
              <a:t>Lastname</a:t>
            </a:r>
            <a:endParaRPr lang="en-US" dirty="0"/>
          </a:p>
        </p:txBody>
      </p:sp>
      <p:sp>
        <p:nvSpPr>
          <p:cNvPr id="69" name="Text Placeholder 10">
            <a:extLst>
              <a:ext uri="{FF2B5EF4-FFF2-40B4-BE49-F238E27FC236}">
                <a16:creationId xmlns:a16="http://schemas.microsoft.com/office/drawing/2014/main" id="{A560651B-075E-8448-9629-EB3ECCE9A646}"/>
              </a:ext>
            </a:extLst>
          </p:cNvPr>
          <p:cNvSpPr>
            <a:spLocks noGrp="1"/>
          </p:cNvSpPr>
          <p:nvPr>
            <p:ph type="body" sz="quarter" idx="52" hasCustomPrompt="1"/>
          </p:nvPr>
        </p:nvSpPr>
        <p:spPr>
          <a:xfrm>
            <a:off x="8860258" y="5573688"/>
            <a:ext cx="2403067" cy="206031"/>
          </a:xfrm>
        </p:spPr>
        <p:txBody>
          <a:bodyPr lIns="0" tIns="0" rIns="0" bIns="0">
            <a:noAutofit/>
          </a:bodyPr>
          <a:lstStyle>
            <a:lvl1pPr algn="ctr">
              <a:defRPr sz="1400" b="0" i="0">
                <a:solidFill>
                  <a:schemeClr val="bg1"/>
                </a:solidFill>
                <a:latin typeface="Avenir Medium" panose="02000503020000020003" pitchFamily="2" charset="0"/>
              </a:defRPr>
            </a:lvl1pPr>
            <a:lvl2pPr>
              <a:defRPr sz="3000"/>
            </a:lvl2pPr>
            <a:lvl3pPr>
              <a:defRPr sz="3000"/>
            </a:lvl3pPr>
            <a:lvl4pPr>
              <a:defRPr sz="3000"/>
            </a:lvl4pPr>
            <a:lvl5pPr>
              <a:defRPr sz="3000"/>
            </a:lvl5pPr>
          </a:lstStyle>
          <a:p>
            <a:pPr lvl="0"/>
            <a:r>
              <a:rPr lang="en-US" dirty="0"/>
              <a:t>Position Title</a:t>
            </a:r>
          </a:p>
        </p:txBody>
      </p:sp>
    </p:spTree>
    <p:extLst>
      <p:ext uri="{BB962C8B-B14F-4D97-AF65-F5344CB8AC3E}">
        <p14:creationId xmlns:p14="http://schemas.microsoft.com/office/powerpoint/2010/main" val="4123656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py Left + Imag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98056BD-A3EE-0E4E-AEB3-3FD7FF54D07E}"/>
              </a:ext>
            </a:extLst>
          </p:cNvPr>
          <p:cNvSpPr>
            <a:spLocks noGrp="1"/>
          </p:cNvSpPr>
          <p:nvPr>
            <p:ph type="pic" sz="quarter" idx="14" hasCustomPrompt="1"/>
          </p:nvPr>
        </p:nvSpPr>
        <p:spPr>
          <a:xfrm>
            <a:off x="468313" y="462425"/>
            <a:ext cx="11210925" cy="5876925"/>
          </a:xfrm>
          <a:solidFill>
            <a:schemeClr val="bg1">
              <a:lumMod val="95000"/>
            </a:schemeClr>
          </a:solidFill>
        </p:spPr>
        <p:txBody>
          <a:bodyPr anchor="ctr">
            <a:normAutofit/>
          </a:bodyPr>
          <a:lstStyle>
            <a:lvl1pPr algn="r">
              <a:defRPr sz="1400"/>
            </a:lvl1pPr>
          </a:lstStyle>
          <a:p>
            <a:r>
              <a:rPr lang="en-US" dirty="0"/>
              <a:t>Picture (Change Image to Greyscale)</a:t>
            </a:r>
          </a:p>
        </p:txBody>
      </p:sp>
      <p:sp>
        <p:nvSpPr>
          <p:cNvPr id="34" name="Content Placeholder 11">
            <a:extLst>
              <a:ext uri="{FF2B5EF4-FFF2-40B4-BE49-F238E27FC236}">
                <a16:creationId xmlns:a16="http://schemas.microsoft.com/office/drawing/2014/main" id="{12686B39-F37D-1B4C-8E6E-AB5D31E8428A}"/>
              </a:ext>
            </a:extLst>
          </p:cNvPr>
          <p:cNvSpPr>
            <a:spLocks noGrp="1"/>
          </p:cNvSpPr>
          <p:nvPr>
            <p:ph sz="quarter" idx="13" hasCustomPrompt="1"/>
          </p:nvPr>
        </p:nvSpPr>
        <p:spPr>
          <a:xfrm>
            <a:off x="0" y="0"/>
            <a:ext cx="6083300" cy="6858000"/>
          </a:xfrm>
          <a:solidFill>
            <a:srgbClr val="1554AF">
              <a:alpha val="95000"/>
            </a:srgbClr>
          </a:solidFill>
        </p:spPr>
        <p:txBody>
          <a:bodyPr>
            <a:normAutofit/>
          </a:bodyPr>
          <a:lstStyle>
            <a:lvl1pPr>
              <a:defRPr sz="1400">
                <a:solidFill>
                  <a:schemeClr val="bg1"/>
                </a:solidFill>
              </a:defRPr>
            </a:lvl1pPr>
          </a:lstStyle>
          <a:p>
            <a:pPr lvl="0"/>
            <a:r>
              <a:rPr lang="en-US" dirty="0"/>
              <a:t>Background (DO NOT FILL)</a:t>
            </a:r>
          </a:p>
        </p:txBody>
      </p:sp>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dirty="0">
                <a:latin typeface="Avenir" panose="02000503020000020003" pitchFamily="2" charset="0"/>
              </a:rPr>
              <a:t> LAWYERS &amp; TRADEMARK AGENTS  </a:t>
            </a:r>
            <a:r>
              <a:rPr lang="en-US" dirty="0"/>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chemeClr val="bg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7861299" y="898525"/>
            <a:ext cx="3400258" cy="352759"/>
          </a:xfrm>
        </p:spPr>
        <p:txBody>
          <a:bodyPr lIns="0" tIns="0" rIns="0" bIns="0">
            <a:noAutofit/>
          </a:bodyPr>
          <a:lstStyle>
            <a:lvl1pPr algn="r">
              <a:defRPr sz="3000">
                <a:solidFill>
                  <a:schemeClr val="bg1"/>
                </a:solidFill>
              </a:defRPr>
            </a:lvl1pPr>
            <a:lvl2pPr>
              <a:defRPr sz="3000"/>
            </a:lvl2pPr>
            <a:lvl3pPr>
              <a:defRPr sz="3000"/>
            </a:lvl3pPr>
            <a:lvl4pPr>
              <a:defRPr sz="3000"/>
            </a:lvl4pPr>
            <a:lvl5pPr>
              <a:defRPr sz="3000"/>
            </a:lvl5pPr>
          </a:lstStyle>
          <a:p>
            <a:pPr lvl="0"/>
            <a:r>
              <a:rPr lang="en-US" dirty="0"/>
              <a:t>SLIDE TITLE</a:t>
            </a:r>
          </a:p>
        </p:txBody>
      </p:sp>
      <p:sp>
        <p:nvSpPr>
          <p:cNvPr id="20" name="Text Placeholder 10">
            <a:extLst>
              <a:ext uri="{FF2B5EF4-FFF2-40B4-BE49-F238E27FC236}">
                <a16:creationId xmlns:a16="http://schemas.microsoft.com/office/drawing/2014/main" id="{8D950876-4511-B840-B3FF-A20A651B4479}"/>
              </a:ext>
            </a:extLst>
          </p:cNvPr>
          <p:cNvSpPr>
            <a:spLocks noGrp="1"/>
          </p:cNvSpPr>
          <p:nvPr>
            <p:ph type="body" sz="quarter" idx="12" hasCustomPrompt="1"/>
          </p:nvPr>
        </p:nvSpPr>
        <p:spPr>
          <a:xfrm>
            <a:off x="930444" y="898524"/>
            <a:ext cx="4764300" cy="3592453"/>
          </a:xfrm>
        </p:spPr>
        <p:txBody>
          <a:bodyPr lIns="0" tIns="0" rIns="0" bIns="0">
            <a:noAutofit/>
          </a:bodyPr>
          <a:lstStyle>
            <a:lvl1pPr>
              <a:spcBef>
                <a:spcPts val="0"/>
              </a:spcBef>
              <a:spcAft>
                <a:spcPts val="2000"/>
              </a:spcAft>
              <a:defRPr sz="1400" b="0" i="0">
                <a:solidFill>
                  <a:schemeClr val="bg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a:t>
            </a:r>
            <a:r>
              <a:rPr lang="en-US" dirty="0" err="1"/>
              <a:t>Suspendisse</a:t>
            </a:r>
            <a:r>
              <a:rPr lang="en-US" dirty="0"/>
              <a:t>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a:t>
            </a:r>
            <a:r>
              <a:rPr lang="en-US" dirty="0"/>
              <a:t> </a:t>
            </a:r>
            <a:r>
              <a:rPr lang="en-US" dirty="0" err="1"/>
              <a:t>mattis</a:t>
            </a:r>
            <a:r>
              <a:rPr lang="en-US" dirty="0"/>
              <a:t> </a:t>
            </a:r>
            <a:r>
              <a:rPr lang="en-US" dirty="0" err="1"/>
              <a:t>en</a:t>
            </a:r>
            <a:r>
              <a:rPr lang="en-US" dirty="0"/>
              <a:t> </a:t>
            </a:r>
            <a:r>
              <a:rPr lang="en-US" dirty="0" err="1"/>
              <a:t>augue</a:t>
            </a:r>
            <a:r>
              <a:rPr lang="en-US" dirty="0"/>
              <a:t> </a:t>
            </a:r>
            <a:r>
              <a:rPr lang="en-US" dirty="0" err="1"/>
              <a:t>tincidunt</a:t>
            </a:r>
            <a:r>
              <a:rPr lang="en-US" dirty="0"/>
              <a:t> </a:t>
            </a:r>
            <a:r>
              <a:rPr lang="en-US" dirty="0" err="1"/>
              <a:t>vulputate</a:t>
            </a:r>
            <a:r>
              <a:rPr lang="en-US" dirty="0"/>
              <a:t>. Maecenas </a:t>
            </a:r>
            <a:r>
              <a:rPr lang="en-US" dirty="0" err="1"/>
              <a:t>felis</a:t>
            </a:r>
            <a:r>
              <a:rPr lang="en-US" dirty="0"/>
              <a:t> diam, </a:t>
            </a:r>
            <a:r>
              <a:rPr lang="en-US" dirty="0" err="1"/>
              <a:t>accumsan</a:t>
            </a:r>
            <a:r>
              <a:rPr lang="en-US" dirty="0"/>
              <a:t> at tempus et, cursus id </a:t>
            </a:r>
            <a:r>
              <a:rPr lang="en-US" dirty="0" err="1"/>
              <a:t>metus</a:t>
            </a:r>
            <a:r>
              <a:rPr lang="en-US" dirty="0"/>
              <a:t>. Donec vitae dolor </a:t>
            </a:r>
            <a:r>
              <a:rPr lang="en-US" dirty="0" err="1"/>
              <a:t>ullamclan</a:t>
            </a:r>
            <a:r>
              <a:rPr lang="en-US" dirty="0"/>
              <a:t> </a:t>
            </a:r>
            <a:r>
              <a:rPr lang="en-US" dirty="0" err="1"/>
              <a:t>orper</a:t>
            </a:r>
            <a:r>
              <a:rPr lang="en-US" dirty="0"/>
              <a:t>, </a:t>
            </a:r>
            <a:r>
              <a:rPr lang="en-US" dirty="0" err="1"/>
              <a:t>pellentesque</a:t>
            </a:r>
            <a:r>
              <a:rPr lang="en-US" dirty="0"/>
              <a:t> </a:t>
            </a:r>
            <a:r>
              <a:rPr lang="en-US" dirty="0" err="1"/>
              <a:t>neque</a:t>
            </a:r>
            <a:r>
              <a:rPr lang="en-US" dirty="0"/>
              <a:t> id, </a:t>
            </a:r>
            <a:r>
              <a:rPr lang="en-US" dirty="0" err="1"/>
              <a:t>viverra</a:t>
            </a:r>
            <a:r>
              <a:rPr lang="en-US" dirty="0"/>
              <a:t> </a:t>
            </a:r>
            <a:r>
              <a:rPr lang="en-US" dirty="0" err="1"/>
              <a:t>leo</a:t>
            </a:r>
            <a:r>
              <a:rPr lang="en-US" dirty="0"/>
              <a:t>. Nam et maximus </a:t>
            </a:r>
            <a:r>
              <a:rPr lang="en-US" dirty="0" err="1"/>
              <a:t>augue</a:t>
            </a:r>
            <a:r>
              <a:rPr lang="en-US" dirty="0"/>
              <a:t>. </a:t>
            </a:r>
            <a:r>
              <a:rPr lang="en-US" dirty="0" err="1"/>
              <a:t>Suspendisse</a:t>
            </a:r>
            <a:r>
              <a:rPr lang="en-US" dirty="0"/>
              <a:t> sed </a:t>
            </a:r>
            <a:r>
              <a:rPr lang="en-US" dirty="0" err="1"/>
              <a:t>accumsan</a:t>
            </a:r>
            <a:r>
              <a:rPr lang="en-US" dirty="0"/>
              <a:t> </a:t>
            </a:r>
            <a:r>
              <a:rPr lang="en-US" dirty="0" err="1"/>
              <a:t>sapien</a:t>
            </a:r>
            <a:r>
              <a:rPr lang="en-US" dirty="0"/>
              <a:t>. </a:t>
            </a:r>
            <a:r>
              <a:rPr lang="en-US" dirty="0" err="1"/>
              <a:t>Vivamus</a:t>
            </a:r>
            <a:r>
              <a:rPr lang="en-US" dirty="0"/>
              <a:t> </a:t>
            </a:r>
            <a:r>
              <a:rPr lang="en-US" dirty="0" err="1"/>
              <a:t>quis</a:t>
            </a:r>
            <a:r>
              <a:rPr lang="en-US" dirty="0"/>
              <a:t> </a:t>
            </a:r>
            <a:r>
              <a:rPr lang="en-US" dirty="0" err="1"/>
              <a:t>accumsan</a:t>
            </a:r>
            <a:r>
              <a:rPr lang="en-US" dirty="0"/>
              <a:t> </a:t>
            </a:r>
            <a:r>
              <a:rPr lang="en-US" dirty="0" err="1"/>
              <a:t>metus</a:t>
            </a:r>
            <a:r>
              <a:rPr lang="en-US" dirty="0"/>
              <a:t>. Morbi </a:t>
            </a:r>
            <a:r>
              <a:rPr lang="en-US" dirty="0" err="1"/>
              <a:t>metus</a:t>
            </a:r>
            <a:r>
              <a:rPr lang="en-US" dirty="0"/>
              <a:t> ipsum, </a:t>
            </a:r>
            <a:r>
              <a:rPr lang="en-US" dirty="0" err="1"/>
              <a:t>euismod</a:t>
            </a:r>
            <a:r>
              <a:rPr lang="en-US" dirty="0"/>
              <a:t> vel </a:t>
            </a:r>
            <a:r>
              <a:rPr lang="en-US" dirty="0" err="1"/>
              <a:t>purusse</a:t>
            </a:r>
            <a:r>
              <a:rPr lang="en-US" dirty="0"/>
              <a:t> ac, </a:t>
            </a:r>
            <a:r>
              <a:rPr lang="en-US" dirty="0" err="1"/>
              <a:t>hendrerit</a:t>
            </a:r>
            <a:r>
              <a:rPr lang="en-US" dirty="0"/>
              <a:t> </a:t>
            </a:r>
            <a:r>
              <a:rPr lang="en-US" dirty="0" err="1"/>
              <a:t>pellentesque</a:t>
            </a:r>
            <a:r>
              <a:rPr lang="en-US" dirty="0"/>
              <a:t> </a:t>
            </a:r>
            <a:r>
              <a:rPr lang="en-US" dirty="0" err="1"/>
              <a:t>odio</a:t>
            </a:r>
            <a:r>
              <a:rPr lang="en-US" dirty="0"/>
              <a:t>.</a:t>
            </a:r>
          </a:p>
          <a:p>
            <a:pPr lvl="0"/>
            <a:r>
              <a:rPr lang="en-US" dirty="0"/>
              <a:t>Vestibulum </a:t>
            </a:r>
            <a:r>
              <a:rPr lang="en-US" dirty="0" err="1"/>
              <a:t>turpis</a:t>
            </a:r>
            <a:r>
              <a:rPr lang="en-US" dirty="0"/>
              <a:t> </a:t>
            </a:r>
            <a:r>
              <a:rPr lang="en-US" dirty="0" err="1"/>
              <a:t>arcu</a:t>
            </a:r>
            <a:r>
              <a:rPr lang="en-US" dirty="0"/>
              <a:t>, </a:t>
            </a:r>
            <a:r>
              <a:rPr lang="en-US" dirty="0" err="1"/>
              <a:t>sodales</a:t>
            </a:r>
            <a:r>
              <a:rPr lang="en-US" dirty="0"/>
              <a:t> </a:t>
            </a:r>
            <a:r>
              <a:rPr lang="en-US" dirty="0" err="1"/>
              <a:t>nec</a:t>
            </a:r>
            <a:r>
              <a:rPr lang="en-US" dirty="0"/>
              <a:t> </a:t>
            </a:r>
            <a:r>
              <a:rPr lang="en-US" dirty="0" err="1"/>
              <a:t>blandit</a:t>
            </a:r>
            <a:r>
              <a:rPr lang="en-US" dirty="0"/>
              <a:t> sed, </a:t>
            </a:r>
            <a:r>
              <a:rPr lang="en-US" dirty="0" err="1"/>
              <a:t>mattis</a:t>
            </a:r>
            <a:r>
              <a:rPr lang="en-US" dirty="0"/>
              <a:t> intra est. Sed vitae </a:t>
            </a:r>
            <a:r>
              <a:rPr lang="en-US" dirty="0" err="1"/>
              <a:t>tempor</a:t>
            </a:r>
            <a:r>
              <a:rPr lang="en-US" dirty="0"/>
              <a:t> </a:t>
            </a:r>
            <a:r>
              <a:rPr lang="en-US" dirty="0" err="1"/>
              <a:t>erat</a:t>
            </a:r>
            <a:r>
              <a:rPr lang="en-US" dirty="0"/>
              <a:t>. Maecenas </a:t>
            </a:r>
            <a:r>
              <a:rPr lang="en-US" dirty="0" err="1"/>
              <a:t>quis</a:t>
            </a:r>
            <a:r>
              <a:rPr lang="en-US" dirty="0"/>
              <a:t> </a:t>
            </a:r>
            <a:r>
              <a:rPr lang="en-US" dirty="0" err="1"/>
              <a:t>ornare</a:t>
            </a:r>
            <a:r>
              <a:rPr lang="en-US" dirty="0"/>
              <a:t> </a:t>
            </a:r>
            <a:r>
              <a:rPr lang="en-US" dirty="0" err="1"/>
              <a:t>nunc</a:t>
            </a:r>
            <a:r>
              <a:rPr lang="en-US" dirty="0"/>
              <a:t> </a:t>
            </a:r>
            <a:r>
              <a:rPr lang="en-US" dirty="0" err="1"/>
              <a:t>unc</a:t>
            </a:r>
            <a:r>
              <a:rPr lang="en-US" dirty="0"/>
              <a:t>. </a:t>
            </a:r>
            <a:r>
              <a:rPr lang="en-US" dirty="0" err="1"/>
              <a:t>Praesent</a:t>
            </a:r>
            <a:r>
              <a:rPr lang="en-US" dirty="0"/>
              <a:t> ac </a:t>
            </a:r>
            <a:r>
              <a:rPr lang="en-US" dirty="0" err="1"/>
              <a:t>felis</a:t>
            </a:r>
            <a:r>
              <a:rPr lang="en-US" dirty="0"/>
              <a:t> </a:t>
            </a:r>
            <a:r>
              <a:rPr lang="en-US" dirty="0" err="1"/>
              <a:t>massa</a:t>
            </a:r>
            <a:r>
              <a:rPr lang="en-US" dirty="0"/>
              <a:t>. Maecenas </a:t>
            </a:r>
            <a:r>
              <a:rPr lang="en-US" dirty="0" err="1"/>
              <a:t>pellentesque</a:t>
            </a:r>
            <a:r>
              <a:rPr lang="en-US" dirty="0"/>
              <a:t> </a:t>
            </a:r>
            <a:r>
              <a:rPr lang="en-US" dirty="0" err="1"/>
              <a:t>lacus</a:t>
            </a:r>
            <a:r>
              <a:rPr lang="en-US" dirty="0"/>
              <a:t> </a:t>
            </a:r>
            <a:r>
              <a:rPr lang="en-US" dirty="0" err="1"/>
              <a:t>vella</a:t>
            </a:r>
            <a:r>
              <a:rPr lang="en-US" dirty="0"/>
              <a:t> </a:t>
            </a:r>
            <a:r>
              <a:rPr lang="en-US" dirty="0" err="1"/>
              <a:t>nibh</a:t>
            </a:r>
            <a:r>
              <a:rPr lang="en-US" dirty="0"/>
              <a:t> tempus, vitae </a:t>
            </a:r>
            <a:r>
              <a:rPr lang="en-US" dirty="0" err="1"/>
              <a:t>mollis</a:t>
            </a:r>
            <a:r>
              <a:rPr lang="en-US" dirty="0"/>
              <a:t> </a:t>
            </a:r>
            <a:r>
              <a:rPr lang="en-US" dirty="0" err="1"/>
              <a:t>orci</a:t>
            </a:r>
            <a:r>
              <a:rPr lang="en-US" dirty="0"/>
              <a:t> </a:t>
            </a:r>
            <a:r>
              <a:rPr lang="en-US" dirty="0" err="1"/>
              <a:t>dignissim</a:t>
            </a:r>
            <a:r>
              <a:rPr lang="en-US" dirty="0"/>
              <a:t>. Aenean at </a:t>
            </a:r>
            <a:r>
              <a:rPr lang="en-US" dirty="0" err="1"/>
              <a:t>tincidunt</a:t>
            </a:r>
            <a:r>
              <a:rPr lang="en-US" dirty="0"/>
              <a:t> </a:t>
            </a:r>
            <a:r>
              <a:rPr lang="en-US" dirty="0" err="1"/>
              <a:t>velit</a:t>
            </a:r>
            <a:r>
              <a:rPr lang="en-US" dirty="0"/>
              <a:t>. Maecenas </a:t>
            </a:r>
            <a:r>
              <a:rPr lang="en-US" dirty="0" err="1"/>
              <a:t>viverra</a:t>
            </a:r>
            <a:r>
              <a:rPr lang="en-US" dirty="0"/>
              <a:t> </a:t>
            </a:r>
            <a:r>
              <a:rPr lang="en-US" dirty="0" err="1"/>
              <a:t>nulla</a:t>
            </a:r>
            <a:r>
              <a:rPr lang="en-US" dirty="0"/>
              <a:t> a </a:t>
            </a:r>
            <a:r>
              <a:rPr lang="en-US" dirty="0" err="1"/>
              <a:t>nisl</a:t>
            </a:r>
            <a:r>
              <a:rPr lang="en-US" dirty="0"/>
              <a:t> </a:t>
            </a:r>
            <a:r>
              <a:rPr lang="en-US" dirty="0" err="1"/>
              <a:t>commodo</a:t>
            </a:r>
            <a:r>
              <a:rPr lang="en-US" dirty="0"/>
              <a:t>, at </a:t>
            </a:r>
            <a:r>
              <a:rPr lang="en-US" dirty="0" err="1"/>
              <a:t>venenatise</a:t>
            </a:r>
            <a:r>
              <a:rPr lang="en-US" dirty="0"/>
              <a:t> diam </a:t>
            </a:r>
            <a:r>
              <a:rPr lang="en-US" dirty="0" err="1"/>
              <a:t>bibendum</a:t>
            </a:r>
            <a:r>
              <a:rPr lang="en-US" dirty="0"/>
              <a:t>. </a:t>
            </a:r>
            <a:r>
              <a:rPr lang="en-US" dirty="0" err="1"/>
              <a:t>Quisque</a:t>
            </a:r>
            <a:r>
              <a:rPr lang="en-US" dirty="0"/>
              <a:t> ex </a:t>
            </a:r>
            <a:r>
              <a:rPr lang="en-US" dirty="0" err="1"/>
              <a:t>sapien</a:t>
            </a:r>
            <a:r>
              <a:rPr lang="en-US" dirty="0"/>
              <a:t>, </a:t>
            </a:r>
            <a:r>
              <a:rPr lang="en-US" dirty="0" err="1"/>
              <a:t>volutpat</a:t>
            </a:r>
            <a:r>
              <a:rPr lang="en-US" dirty="0"/>
              <a:t> </a:t>
            </a:r>
            <a:r>
              <a:rPr lang="en-US" dirty="0" err="1"/>
              <a:t>ut</a:t>
            </a:r>
            <a:r>
              <a:rPr lang="en-US" dirty="0"/>
              <a:t> </a:t>
            </a:r>
            <a:r>
              <a:rPr lang="en-US" dirty="0" err="1"/>
              <a:t>sagittis</a:t>
            </a:r>
            <a:r>
              <a:rPr lang="en-US" dirty="0"/>
              <a:t> </a:t>
            </a:r>
            <a:r>
              <a:rPr lang="en-US" dirty="0" err="1"/>
              <a:t>ut</a:t>
            </a:r>
            <a:r>
              <a:rPr lang="en-US" dirty="0"/>
              <a:t>, </a:t>
            </a:r>
            <a:r>
              <a:rPr lang="en-US" dirty="0" err="1"/>
              <a:t>consectetur</a:t>
            </a:r>
            <a:r>
              <a:rPr lang="en-US" dirty="0"/>
              <a:t> ac </a:t>
            </a:r>
            <a:r>
              <a:rPr lang="en-US" dirty="0" err="1"/>
              <a:t>elit</a:t>
            </a:r>
            <a:r>
              <a:rPr lang="en-US" dirty="0"/>
              <a:t>. Sed </a:t>
            </a:r>
            <a:r>
              <a:rPr lang="en-US" dirty="0" err="1"/>
              <a:t>elementum</a:t>
            </a:r>
            <a:r>
              <a:rPr lang="en-US" dirty="0"/>
              <a:t> maximus </a:t>
            </a:r>
            <a:r>
              <a:rPr lang="en-US" dirty="0" err="1"/>
              <a:t>pretium</a:t>
            </a:r>
            <a:r>
              <a:rPr lang="en-US" dirty="0"/>
              <a:t>. Morbi </a:t>
            </a:r>
            <a:r>
              <a:rPr lang="en-US" dirty="0" err="1"/>
              <a:t>sodales</a:t>
            </a:r>
            <a:r>
              <a:rPr lang="en-US" dirty="0"/>
              <a:t> nisi et </a:t>
            </a:r>
            <a:r>
              <a:rPr lang="en-US" dirty="0" err="1"/>
              <a:t>nunc</a:t>
            </a:r>
            <a:r>
              <a:rPr lang="en-US" dirty="0"/>
              <a:t> convallis, vel </a:t>
            </a:r>
            <a:r>
              <a:rPr lang="en-US" dirty="0" err="1"/>
              <a:t>pretium</a:t>
            </a:r>
            <a:r>
              <a:rPr lang="en-US" dirty="0"/>
              <a:t> </a:t>
            </a:r>
            <a:r>
              <a:rPr lang="en-US" dirty="0" err="1"/>
              <a:t>tortor</a:t>
            </a:r>
            <a:r>
              <a:rPr lang="en-US" dirty="0"/>
              <a:t> </a:t>
            </a:r>
            <a:r>
              <a:rPr lang="en-US" dirty="0" err="1"/>
              <a:t>commodo</a:t>
            </a:r>
            <a:r>
              <a:rPr lang="en-US" dirty="0"/>
              <a:t>.</a:t>
            </a:r>
          </a:p>
        </p:txBody>
      </p:sp>
      <p:cxnSp>
        <p:nvCxnSpPr>
          <p:cNvPr id="21" name="Straight Connector 20">
            <a:extLst>
              <a:ext uri="{FF2B5EF4-FFF2-40B4-BE49-F238E27FC236}">
                <a16:creationId xmlns:a16="http://schemas.microsoft.com/office/drawing/2014/main" id="{74F7F9D6-5250-6E49-BAF5-2A1CB558166A}"/>
              </a:ext>
            </a:extLst>
          </p:cNvPr>
          <p:cNvCxnSpPr/>
          <p:nvPr userDrawn="1"/>
        </p:nvCxnSpPr>
        <p:spPr>
          <a:xfrm>
            <a:off x="468239" y="6273478"/>
            <a:ext cx="1121054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043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py Right + Imag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98056BD-A3EE-0E4E-AEB3-3FD7FF54D07E}"/>
              </a:ext>
            </a:extLst>
          </p:cNvPr>
          <p:cNvSpPr>
            <a:spLocks noGrp="1"/>
          </p:cNvSpPr>
          <p:nvPr>
            <p:ph type="pic" sz="quarter" idx="14" hasCustomPrompt="1"/>
          </p:nvPr>
        </p:nvSpPr>
        <p:spPr>
          <a:xfrm>
            <a:off x="468313" y="462425"/>
            <a:ext cx="11210925" cy="5876925"/>
          </a:xfrm>
          <a:solidFill>
            <a:schemeClr val="bg1">
              <a:lumMod val="95000"/>
            </a:schemeClr>
          </a:solidFill>
        </p:spPr>
        <p:txBody>
          <a:bodyPr anchor="ctr">
            <a:normAutofit/>
          </a:bodyPr>
          <a:lstStyle>
            <a:lvl1pPr algn="l">
              <a:defRPr sz="1400"/>
            </a:lvl1pPr>
          </a:lstStyle>
          <a:p>
            <a:r>
              <a:rPr lang="en-US" dirty="0"/>
              <a:t>Picture (Change Image to Greyscale)</a:t>
            </a:r>
          </a:p>
        </p:txBody>
      </p:sp>
      <p:sp>
        <p:nvSpPr>
          <p:cNvPr id="34" name="Content Placeholder 11">
            <a:extLst>
              <a:ext uri="{FF2B5EF4-FFF2-40B4-BE49-F238E27FC236}">
                <a16:creationId xmlns:a16="http://schemas.microsoft.com/office/drawing/2014/main" id="{12686B39-F37D-1B4C-8E6E-AB5D31E8428A}"/>
              </a:ext>
            </a:extLst>
          </p:cNvPr>
          <p:cNvSpPr>
            <a:spLocks noGrp="1"/>
          </p:cNvSpPr>
          <p:nvPr>
            <p:ph sz="quarter" idx="13" hasCustomPrompt="1"/>
          </p:nvPr>
        </p:nvSpPr>
        <p:spPr>
          <a:xfrm>
            <a:off x="6096000" y="0"/>
            <a:ext cx="6083300" cy="6858000"/>
          </a:xfrm>
          <a:solidFill>
            <a:srgbClr val="1554AF">
              <a:alpha val="95000"/>
            </a:srgbClr>
          </a:solidFill>
        </p:spPr>
        <p:txBody>
          <a:bodyPr>
            <a:normAutofit/>
          </a:bodyPr>
          <a:lstStyle>
            <a:lvl1pPr>
              <a:defRPr sz="1400">
                <a:solidFill>
                  <a:schemeClr val="bg1"/>
                </a:solidFill>
              </a:defRPr>
            </a:lvl1pPr>
          </a:lstStyle>
          <a:p>
            <a:pPr lvl="0"/>
            <a:r>
              <a:rPr lang="en-US" dirty="0"/>
              <a:t>Background (DO NOT FILL)</a:t>
            </a:r>
          </a:p>
        </p:txBody>
      </p:sp>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chemeClr val="bg1"/>
                </a:solidFill>
                <a:latin typeface="Avenir Heavy" panose="02000503020000020003" pitchFamily="2" charset="0"/>
              </a:defRPr>
            </a:lvl1pPr>
          </a:lstStyle>
          <a:p>
            <a:r>
              <a:rPr lang="en-US" b="0" dirty="0">
                <a:latin typeface="Avenir" panose="02000503020000020003" pitchFamily="2" charset="0"/>
              </a:rPr>
              <a:t> LAWYERS &amp; TRADEMARK AGENTS  </a:t>
            </a:r>
            <a:r>
              <a:rPr lang="en-US" dirty="0"/>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3" y="898525"/>
            <a:ext cx="3400258" cy="352759"/>
          </a:xfrm>
        </p:spPr>
        <p:txBody>
          <a:bodyPr lIns="0" tIns="0" rIns="0" bIns="0">
            <a:noAutofit/>
          </a:bodyPr>
          <a:lstStyle>
            <a:lvl1pPr algn="l">
              <a:defRPr sz="3000">
                <a:solidFill>
                  <a:schemeClr val="bg1"/>
                </a:solidFill>
              </a:defRPr>
            </a:lvl1pPr>
            <a:lvl2pPr>
              <a:defRPr sz="3000"/>
            </a:lvl2pPr>
            <a:lvl3pPr>
              <a:defRPr sz="3000"/>
            </a:lvl3pPr>
            <a:lvl4pPr>
              <a:defRPr sz="3000"/>
            </a:lvl4pPr>
            <a:lvl5pPr>
              <a:defRPr sz="3000"/>
            </a:lvl5pPr>
          </a:lstStyle>
          <a:p>
            <a:pPr lvl="0"/>
            <a:r>
              <a:rPr lang="en-US" dirty="0"/>
              <a:t>SLIDE TITLE</a:t>
            </a:r>
          </a:p>
        </p:txBody>
      </p:sp>
      <p:cxnSp>
        <p:nvCxnSpPr>
          <p:cNvPr id="21" name="Straight Connector 20">
            <a:extLst>
              <a:ext uri="{FF2B5EF4-FFF2-40B4-BE49-F238E27FC236}">
                <a16:creationId xmlns:a16="http://schemas.microsoft.com/office/drawing/2014/main" id="{74F7F9D6-5250-6E49-BAF5-2A1CB558166A}"/>
              </a:ext>
            </a:extLst>
          </p:cNvPr>
          <p:cNvCxnSpPr/>
          <p:nvPr userDrawn="1"/>
        </p:nvCxnSpPr>
        <p:spPr>
          <a:xfrm>
            <a:off x="468239" y="6273478"/>
            <a:ext cx="1121054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 Placeholder 10">
            <a:extLst>
              <a:ext uri="{FF2B5EF4-FFF2-40B4-BE49-F238E27FC236}">
                <a16:creationId xmlns:a16="http://schemas.microsoft.com/office/drawing/2014/main" id="{A7931C0C-A7B9-664B-973E-2E68C3902FC6}"/>
              </a:ext>
            </a:extLst>
          </p:cNvPr>
          <p:cNvSpPr>
            <a:spLocks noGrp="1"/>
          </p:cNvSpPr>
          <p:nvPr>
            <p:ph type="body" sz="quarter" idx="12" hasCustomPrompt="1"/>
          </p:nvPr>
        </p:nvSpPr>
        <p:spPr>
          <a:xfrm>
            <a:off x="6497257" y="898524"/>
            <a:ext cx="4764300" cy="3592453"/>
          </a:xfrm>
        </p:spPr>
        <p:txBody>
          <a:bodyPr lIns="0" tIns="0" rIns="0" bIns="0">
            <a:noAutofit/>
          </a:bodyPr>
          <a:lstStyle>
            <a:lvl1pPr>
              <a:spcBef>
                <a:spcPts val="0"/>
              </a:spcBef>
              <a:spcAft>
                <a:spcPts val="2000"/>
              </a:spcAft>
              <a:defRPr sz="1400" b="0" i="0">
                <a:solidFill>
                  <a:schemeClr val="bg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 </a:t>
            </a:r>
            <a:r>
              <a:rPr lang="en-US" dirty="0" err="1"/>
              <a:t>Suspendisse</a:t>
            </a:r>
            <a:r>
              <a:rPr lang="en-US" dirty="0"/>
              <a:t>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arcu</a:t>
            </a:r>
            <a:r>
              <a:rPr lang="en-US" dirty="0"/>
              <a:t> </a:t>
            </a:r>
            <a:r>
              <a:rPr lang="en-US" dirty="0" err="1"/>
              <a:t>mattis</a:t>
            </a:r>
            <a:r>
              <a:rPr lang="en-US" dirty="0"/>
              <a:t> </a:t>
            </a:r>
            <a:r>
              <a:rPr lang="en-US" dirty="0" err="1"/>
              <a:t>en</a:t>
            </a:r>
            <a:r>
              <a:rPr lang="en-US" dirty="0"/>
              <a:t> </a:t>
            </a:r>
            <a:r>
              <a:rPr lang="en-US" dirty="0" err="1"/>
              <a:t>augue</a:t>
            </a:r>
            <a:r>
              <a:rPr lang="en-US" dirty="0"/>
              <a:t> </a:t>
            </a:r>
            <a:r>
              <a:rPr lang="en-US" dirty="0" err="1"/>
              <a:t>tincidunt</a:t>
            </a:r>
            <a:r>
              <a:rPr lang="en-US" dirty="0"/>
              <a:t> </a:t>
            </a:r>
            <a:r>
              <a:rPr lang="en-US" dirty="0" err="1"/>
              <a:t>vulputate</a:t>
            </a:r>
            <a:r>
              <a:rPr lang="en-US" dirty="0"/>
              <a:t>. Maecenas </a:t>
            </a:r>
            <a:r>
              <a:rPr lang="en-US" dirty="0" err="1"/>
              <a:t>felis</a:t>
            </a:r>
            <a:r>
              <a:rPr lang="en-US" dirty="0"/>
              <a:t> diam, </a:t>
            </a:r>
            <a:r>
              <a:rPr lang="en-US" dirty="0" err="1"/>
              <a:t>accumsan</a:t>
            </a:r>
            <a:r>
              <a:rPr lang="en-US" dirty="0"/>
              <a:t> at tempus et, cursus id </a:t>
            </a:r>
            <a:r>
              <a:rPr lang="en-US" dirty="0" err="1"/>
              <a:t>metus</a:t>
            </a:r>
            <a:r>
              <a:rPr lang="en-US" dirty="0"/>
              <a:t>. Donec vitae dolor </a:t>
            </a:r>
            <a:r>
              <a:rPr lang="en-US" dirty="0" err="1"/>
              <a:t>ullamclan</a:t>
            </a:r>
            <a:r>
              <a:rPr lang="en-US" dirty="0"/>
              <a:t> </a:t>
            </a:r>
            <a:r>
              <a:rPr lang="en-US" dirty="0" err="1"/>
              <a:t>orper</a:t>
            </a:r>
            <a:r>
              <a:rPr lang="en-US" dirty="0"/>
              <a:t>, </a:t>
            </a:r>
            <a:r>
              <a:rPr lang="en-US" dirty="0" err="1"/>
              <a:t>pellentesque</a:t>
            </a:r>
            <a:r>
              <a:rPr lang="en-US" dirty="0"/>
              <a:t> </a:t>
            </a:r>
            <a:r>
              <a:rPr lang="en-US" dirty="0" err="1"/>
              <a:t>neque</a:t>
            </a:r>
            <a:r>
              <a:rPr lang="en-US" dirty="0"/>
              <a:t> id, </a:t>
            </a:r>
            <a:r>
              <a:rPr lang="en-US" dirty="0" err="1"/>
              <a:t>viverra</a:t>
            </a:r>
            <a:r>
              <a:rPr lang="en-US" dirty="0"/>
              <a:t> </a:t>
            </a:r>
            <a:r>
              <a:rPr lang="en-US" dirty="0" err="1"/>
              <a:t>leo</a:t>
            </a:r>
            <a:r>
              <a:rPr lang="en-US" dirty="0"/>
              <a:t>. Nam et maximus </a:t>
            </a:r>
            <a:r>
              <a:rPr lang="en-US" dirty="0" err="1"/>
              <a:t>augue</a:t>
            </a:r>
            <a:r>
              <a:rPr lang="en-US" dirty="0"/>
              <a:t>. </a:t>
            </a:r>
            <a:r>
              <a:rPr lang="en-US" dirty="0" err="1"/>
              <a:t>Suspendisse</a:t>
            </a:r>
            <a:r>
              <a:rPr lang="en-US" dirty="0"/>
              <a:t> sed </a:t>
            </a:r>
            <a:r>
              <a:rPr lang="en-US" dirty="0" err="1"/>
              <a:t>accumsan</a:t>
            </a:r>
            <a:r>
              <a:rPr lang="en-US" dirty="0"/>
              <a:t> </a:t>
            </a:r>
            <a:r>
              <a:rPr lang="en-US" dirty="0" err="1"/>
              <a:t>sapien</a:t>
            </a:r>
            <a:r>
              <a:rPr lang="en-US" dirty="0"/>
              <a:t>. </a:t>
            </a:r>
            <a:r>
              <a:rPr lang="en-US" dirty="0" err="1"/>
              <a:t>Vivamus</a:t>
            </a:r>
            <a:r>
              <a:rPr lang="en-US" dirty="0"/>
              <a:t> </a:t>
            </a:r>
            <a:r>
              <a:rPr lang="en-US" dirty="0" err="1"/>
              <a:t>quis</a:t>
            </a:r>
            <a:r>
              <a:rPr lang="en-US" dirty="0"/>
              <a:t> </a:t>
            </a:r>
            <a:r>
              <a:rPr lang="en-US" dirty="0" err="1"/>
              <a:t>accumsan</a:t>
            </a:r>
            <a:r>
              <a:rPr lang="en-US" dirty="0"/>
              <a:t> </a:t>
            </a:r>
            <a:r>
              <a:rPr lang="en-US" dirty="0" err="1"/>
              <a:t>metus</a:t>
            </a:r>
            <a:r>
              <a:rPr lang="en-US" dirty="0"/>
              <a:t>. Morbi </a:t>
            </a:r>
            <a:r>
              <a:rPr lang="en-US" dirty="0" err="1"/>
              <a:t>metus</a:t>
            </a:r>
            <a:r>
              <a:rPr lang="en-US" dirty="0"/>
              <a:t> ipsum, </a:t>
            </a:r>
            <a:r>
              <a:rPr lang="en-US" dirty="0" err="1"/>
              <a:t>euismod</a:t>
            </a:r>
            <a:r>
              <a:rPr lang="en-US" dirty="0"/>
              <a:t> vel </a:t>
            </a:r>
            <a:r>
              <a:rPr lang="en-US" dirty="0" err="1"/>
              <a:t>purusse</a:t>
            </a:r>
            <a:r>
              <a:rPr lang="en-US" dirty="0"/>
              <a:t> ac, </a:t>
            </a:r>
            <a:r>
              <a:rPr lang="en-US" dirty="0" err="1"/>
              <a:t>hendrerit</a:t>
            </a:r>
            <a:r>
              <a:rPr lang="en-US" dirty="0"/>
              <a:t> </a:t>
            </a:r>
            <a:r>
              <a:rPr lang="en-US" dirty="0" err="1"/>
              <a:t>pellentesque</a:t>
            </a:r>
            <a:r>
              <a:rPr lang="en-US" dirty="0"/>
              <a:t> </a:t>
            </a:r>
            <a:r>
              <a:rPr lang="en-US" dirty="0" err="1"/>
              <a:t>odio</a:t>
            </a:r>
            <a:r>
              <a:rPr lang="en-US" dirty="0"/>
              <a:t>.</a:t>
            </a:r>
          </a:p>
          <a:p>
            <a:pPr lvl="0"/>
            <a:r>
              <a:rPr lang="en-US" dirty="0"/>
              <a:t>Vestibulum </a:t>
            </a:r>
            <a:r>
              <a:rPr lang="en-US" dirty="0" err="1"/>
              <a:t>turpis</a:t>
            </a:r>
            <a:r>
              <a:rPr lang="en-US" dirty="0"/>
              <a:t> </a:t>
            </a:r>
            <a:r>
              <a:rPr lang="en-US" dirty="0" err="1"/>
              <a:t>arcu</a:t>
            </a:r>
            <a:r>
              <a:rPr lang="en-US" dirty="0"/>
              <a:t>, </a:t>
            </a:r>
            <a:r>
              <a:rPr lang="en-US" dirty="0" err="1"/>
              <a:t>sodales</a:t>
            </a:r>
            <a:r>
              <a:rPr lang="en-US" dirty="0"/>
              <a:t> </a:t>
            </a:r>
            <a:r>
              <a:rPr lang="en-US" dirty="0" err="1"/>
              <a:t>nec</a:t>
            </a:r>
            <a:r>
              <a:rPr lang="en-US" dirty="0"/>
              <a:t> </a:t>
            </a:r>
            <a:r>
              <a:rPr lang="en-US" dirty="0" err="1"/>
              <a:t>blandit</a:t>
            </a:r>
            <a:r>
              <a:rPr lang="en-US" dirty="0"/>
              <a:t> sed, </a:t>
            </a:r>
            <a:r>
              <a:rPr lang="en-US" dirty="0" err="1"/>
              <a:t>mattis</a:t>
            </a:r>
            <a:r>
              <a:rPr lang="en-US" dirty="0"/>
              <a:t> intra est. Sed vitae </a:t>
            </a:r>
            <a:r>
              <a:rPr lang="en-US" dirty="0" err="1"/>
              <a:t>tempor</a:t>
            </a:r>
            <a:r>
              <a:rPr lang="en-US" dirty="0"/>
              <a:t> </a:t>
            </a:r>
            <a:r>
              <a:rPr lang="en-US" dirty="0" err="1"/>
              <a:t>erat</a:t>
            </a:r>
            <a:r>
              <a:rPr lang="en-US" dirty="0"/>
              <a:t>. Maecenas </a:t>
            </a:r>
            <a:r>
              <a:rPr lang="en-US" dirty="0" err="1"/>
              <a:t>quis</a:t>
            </a:r>
            <a:r>
              <a:rPr lang="en-US" dirty="0"/>
              <a:t> </a:t>
            </a:r>
            <a:r>
              <a:rPr lang="en-US" dirty="0" err="1"/>
              <a:t>ornare</a:t>
            </a:r>
            <a:r>
              <a:rPr lang="en-US" dirty="0"/>
              <a:t> </a:t>
            </a:r>
            <a:r>
              <a:rPr lang="en-US" dirty="0" err="1"/>
              <a:t>nunc</a:t>
            </a:r>
            <a:r>
              <a:rPr lang="en-US" dirty="0"/>
              <a:t> </a:t>
            </a:r>
            <a:r>
              <a:rPr lang="en-US" dirty="0" err="1"/>
              <a:t>unc</a:t>
            </a:r>
            <a:r>
              <a:rPr lang="en-US" dirty="0"/>
              <a:t>. </a:t>
            </a:r>
            <a:r>
              <a:rPr lang="en-US" dirty="0" err="1"/>
              <a:t>Praesent</a:t>
            </a:r>
            <a:r>
              <a:rPr lang="en-US" dirty="0"/>
              <a:t> ac </a:t>
            </a:r>
            <a:r>
              <a:rPr lang="en-US" dirty="0" err="1"/>
              <a:t>felis</a:t>
            </a:r>
            <a:r>
              <a:rPr lang="en-US" dirty="0"/>
              <a:t> </a:t>
            </a:r>
            <a:r>
              <a:rPr lang="en-US" dirty="0" err="1"/>
              <a:t>massa</a:t>
            </a:r>
            <a:r>
              <a:rPr lang="en-US" dirty="0"/>
              <a:t>. Maecenas </a:t>
            </a:r>
            <a:r>
              <a:rPr lang="en-US" dirty="0" err="1"/>
              <a:t>pellentesque</a:t>
            </a:r>
            <a:r>
              <a:rPr lang="en-US" dirty="0"/>
              <a:t> </a:t>
            </a:r>
            <a:r>
              <a:rPr lang="en-US" dirty="0" err="1"/>
              <a:t>lacus</a:t>
            </a:r>
            <a:r>
              <a:rPr lang="en-US" dirty="0"/>
              <a:t> </a:t>
            </a:r>
            <a:r>
              <a:rPr lang="en-US" dirty="0" err="1"/>
              <a:t>vella</a:t>
            </a:r>
            <a:r>
              <a:rPr lang="en-US" dirty="0"/>
              <a:t> </a:t>
            </a:r>
            <a:r>
              <a:rPr lang="en-US" dirty="0" err="1"/>
              <a:t>nibh</a:t>
            </a:r>
            <a:r>
              <a:rPr lang="en-US" dirty="0"/>
              <a:t> tempus, vitae </a:t>
            </a:r>
            <a:r>
              <a:rPr lang="en-US" dirty="0" err="1"/>
              <a:t>mollis</a:t>
            </a:r>
            <a:r>
              <a:rPr lang="en-US" dirty="0"/>
              <a:t> </a:t>
            </a:r>
            <a:r>
              <a:rPr lang="en-US" dirty="0" err="1"/>
              <a:t>orci</a:t>
            </a:r>
            <a:r>
              <a:rPr lang="en-US" dirty="0"/>
              <a:t> </a:t>
            </a:r>
            <a:r>
              <a:rPr lang="en-US" dirty="0" err="1"/>
              <a:t>dignissim</a:t>
            </a:r>
            <a:r>
              <a:rPr lang="en-US" dirty="0"/>
              <a:t>. Aenean at </a:t>
            </a:r>
            <a:r>
              <a:rPr lang="en-US" dirty="0" err="1"/>
              <a:t>tincidunt</a:t>
            </a:r>
            <a:r>
              <a:rPr lang="en-US" dirty="0"/>
              <a:t> </a:t>
            </a:r>
            <a:r>
              <a:rPr lang="en-US" dirty="0" err="1"/>
              <a:t>velit</a:t>
            </a:r>
            <a:r>
              <a:rPr lang="en-US" dirty="0"/>
              <a:t>. Maecenas </a:t>
            </a:r>
            <a:r>
              <a:rPr lang="en-US" dirty="0" err="1"/>
              <a:t>viverra</a:t>
            </a:r>
            <a:r>
              <a:rPr lang="en-US" dirty="0"/>
              <a:t> </a:t>
            </a:r>
            <a:r>
              <a:rPr lang="en-US" dirty="0" err="1"/>
              <a:t>nulla</a:t>
            </a:r>
            <a:r>
              <a:rPr lang="en-US" dirty="0"/>
              <a:t> a </a:t>
            </a:r>
            <a:r>
              <a:rPr lang="en-US" dirty="0" err="1"/>
              <a:t>nisl</a:t>
            </a:r>
            <a:r>
              <a:rPr lang="en-US" dirty="0"/>
              <a:t> </a:t>
            </a:r>
            <a:r>
              <a:rPr lang="en-US" dirty="0" err="1"/>
              <a:t>commodo</a:t>
            </a:r>
            <a:r>
              <a:rPr lang="en-US" dirty="0"/>
              <a:t>, at </a:t>
            </a:r>
            <a:r>
              <a:rPr lang="en-US" dirty="0" err="1"/>
              <a:t>venenatise</a:t>
            </a:r>
            <a:r>
              <a:rPr lang="en-US" dirty="0"/>
              <a:t> diam </a:t>
            </a:r>
            <a:r>
              <a:rPr lang="en-US" dirty="0" err="1"/>
              <a:t>bibendum</a:t>
            </a:r>
            <a:r>
              <a:rPr lang="en-US" dirty="0"/>
              <a:t>. </a:t>
            </a:r>
            <a:r>
              <a:rPr lang="en-US" dirty="0" err="1"/>
              <a:t>Quisque</a:t>
            </a:r>
            <a:r>
              <a:rPr lang="en-US" dirty="0"/>
              <a:t> ex </a:t>
            </a:r>
            <a:r>
              <a:rPr lang="en-US" dirty="0" err="1"/>
              <a:t>sapien</a:t>
            </a:r>
            <a:r>
              <a:rPr lang="en-US" dirty="0"/>
              <a:t>, </a:t>
            </a:r>
            <a:r>
              <a:rPr lang="en-US" dirty="0" err="1"/>
              <a:t>volutpat</a:t>
            </a:r>
            <a:r>
              <a:rPr lang="en-US" dirty="0"/>
              <a:t> </a:t>
            </a:r>
            <a:r>
              <a:rPr lang="en-US" dirty="0" err="1"/>
              <a:t>ut</a:t>
            </a:r>
            <a:r>
              <a:rPr lang="en-US" dirty="0"/>
              <a:t> </a:t>
            </a:r>
            <a:r>
              <a:rPr lang="en-US" dirty="0" err="1"/>
              <a:t>sagittis</a:t>
            </a:r>
            <a:r>
              <a:rPr lang="en-US" dirty="0"/>
              <a:t> </a:t>
            </a:r>
            <a:r>
              <a:rPr lang="en-US" dirty="0" err="1"/>
              <a:t>ut</a:t>
            </a:r>
            <a:r>
              <a:rPr lang="en-US" dirty="0"/>
              <a:t>, </a:t>
            </a:r>
            <a:r>
              <a:rPr lang="en-US" dirty="0" err="1"/>
              <a:t>consectetur</a:t>
            </a:r>
            <a:r>
              <a:rPr lang="en-US" dirty="0"/>
              <a:t> ac </a:t>
            </a:r>
            <a:r>
              <a:rPr lang="en-US" dirty="0" err="1"/>
              <a:t>elit</a:t>
            </a:r>
            <a:r>
              <a:rPr lang="en-US" dirty="0"/>
              <a:t>. Sed </a:t>
            </a:r>
            <a:r>
              <a:rPr lang="en-US" dirty="0" err="1"/>
              <a:t>elementum</a:t>
            </a:r>
            <a:r>
              <a:rPr lang="en-US" dirty="0"/>
              <a:t> maximus </a:t>
            </a:r>
            <a:r>
              <a:rPr lang="en-US" dirty="0" err="1"/>
              <a:t>pretium</a:t>
            </a:r>
            <a:r>
              <a:rPr lang="en-US" dirty="0"/>
              <a:t>. Morbi </a:t>
            </a:r>
            <a:r>
              <a:rPr lang="en-US" dirty="0" err="1"/>
              <a:t>sodales</a:t>
            </a:r>
            <a:r>
              <a:rPr lang="en-US" dirty="0"/>
              <a:t> nisi et </a:t>
            </a:r>
            <a:r>
              <a:rPr lang="en-US" dirty="0" err="1"/>
              <a:t>nunc</a:t>
            </a:r>
            <a:r>
              <a:rPr lang="en-US" dirty="0"/>
              <a:t> convallis, vel </a:t>
            </a:r>
            <a:r>
              <a:rPr lang="en-US" dirty="0" err="1"/>
              <a:t>pretium</a:t>
            </a:r>
            <a:r>
              <a:rPr lang="en-US" dirty="0"/>
              <a:t> </a:t>
            </a:r>
            <a:r>
              <a:rPr lang="en-US" dirty="0" err="1"/>
              <a:t>tortor</a:t>
            </a:r>
            <a:r>
              <a:rPr lang="en-US" dirty="0"/>
              <a:t> </a:t>
            </a:r>
            <a:r>
              <a:rPr lang="en-US" dirty="0" err="1"/>
              <a:t>commodo</a:t>
            </a:r>
            <a:r>
              <a:rPr lang="en-US" dirty="0"/>
              <a:t>.</a:t>
            </a:r>
          </a:p>
        </p:txBody>
      </p:sp>
    </p:spTree>
    <p:extLst>
      <p:ext uri="{BB962C8B-B14F-4D97-AF65-F5344CB8AC3E}">
        <p14:creationId xmlns:p14="http://schemas.microsoft.com/office/powerpoint/2010/main" val="19566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py Top + Image">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98056BD-A3EE-0E4E-AEB3-3FD7FF54D07E}"/>
              </a:ext>
            </a:extLst>
          </p:cNvPr>
          <p:cNvSpPr>
            <a:spLocks noGrp="1"/>
          </p:cNvSpPr>
          <p:nvPr>
            <p:ph type="pic" sz="quarter" idx="14" hasCustomPrompt="1"/>
          </p:nvPr>
        </p:nvSpPr>
        <p:spPr>
          <a:xfrm>
            <a:off x="468313" y="462425"/>
            <a:ext cx="11210925" cy="5876925"/>
          </a:xfrm>
          <a:solidFill>
            <a:schemeClr val="bg1">
              <a:lumMod val="95000"/>
            </a:schemeClr>
          </a:solidFill>
        </p:spPr>
        <p:txBody>
          <a:bodyPr anchor="b">
            <a:normAutofit/>
          </a:bodyPr>
          <a:lstStyle>
            <a:lvl1pPr algn="ctr">
              <a:defRPr sz="1400"/>
            </a:lvl1pPr>
          </a:lstStyle>
          <a:p>
            <a:r>
              <a:rPr lang="en-US" dirty="0"/>
              <a:t>Picture (Change Image to Greyscale)</a:t>
            </a:r>
          </a:p>
        </p:txBody>
      </p:sp>
      <p:sp>
        <p:nvSpPr>
          <p:cNvPr id="34" name="Content Placeholder 11">
            <a:extLst>
              <a:ext uri="{FF2B5EF4-FFF2-40B4-BE49-F238E27FC236}">
                <a16:creationId xmlns:a16="http://schemas.microsoft.com/office/drawing/2014/main" id="{12686B39-F37D-1B4C-8E6E-AB5D31E8428A}"/>
              </a:ext>
            </a:extLst>
          </p:cNvPr>
          <p:cNvSpPr>
            <a:spLocks noGrp="1"/>
          </p:cNvSpPr>
          <p:nvPr>
            <p:ph sz="quarter" idx="13" hasCustomPrompt="1"/>
          </p:nvPr>
        </p:nvSpPr>
        <p:spPr>
          <a:xfrm>
            <a:off x="-115747" y="0"/>
            <a:ext cx="12295047" cy="3429000"/>
          </a:xfrm>
          <a:solidFill>
            <a:srgbClr val="1554AF">
              <a:alpha val="95000"/>
            </a:srgbClr>
          </a:solidFill>
        </p:spPr>
        <p:txBody>
          <a:bodyPr>
            <a:normAutofit/>
          </a:bodyPr>
          <a:lstStyle>
            <a:lvl1pPr>
              <a:defRPr sz="1400">
                <a:solidFill>
                  <a:schemeClr val="bg1"/>
                </a:solidFill>
              </a:defRPr>
            </a:lvl1pPr>
          </a:lstStyle>
          <a:p>
            <a:pPr lvl="0"/>
            <a:r>
              <a:rPr lang="en-US" dirty="0"/>
              <a:t>Background (DO NOT FILL)</a:t>
            </a:r>
          </a:p>
        </p:txBody>
      </p:sp>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dirty="0">
                <a:latin typeface="Avenir" panose="02000503020000020003" pitchFamily="2" charset="0"/>
              </a:rPr>
              <a:t> LAWYERS &amp; TRADEMARK AGENTS  </a:t>
            </a:r>
            <a:r>
              <a:rPr lang="en-US" dirty="0"/>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3" y="898525"/>
            <a:ext cx="3400258" cy="352759"/>
          </a:xfrm>
        </p:spPr>
        <p:txBody>
          <a:bodyPr lIns="0" tIns="0" rIns="0" bIns="0">
            <a:noAutofit/>
          </a:bodyPr>
          <a:lstStyle>
            <a:lvl1pPr algn="l">
              <a:defRPr sz="3000">
                <a:solidFill>
                  <a:schemeClr val="bg1"/>
                </a:solidFill>
              </a:defRPr>
            </a:lvl1pPr>
            <a:lvl2pPr>
              <a:defRPr sz="3000"/>
            </a:lvl2pPr>
            <a:lvl3pPr>
              <a:defRPr sz="3000"/>
            </a:lvl3pPr>
            <a:lvl4pPr>
              <a:defRPr sz="3000"/>
            </a:lvl4pPr>
            <a:lvl5pPr>
              <a:defRPr sz="3000"/>
            </a:lvl5pPr>
          </a:lstStyle>
          <a:p>
            <a:pPr lvl="0"/>
            <a:r>
              <a:rPr lang="en-US" dirty="0"/>
              <a:t>SLIDE TITLE</a:t>
            </a:r>
          </a:p>
        </p:txBody>
      </p:sp>
      <p:cxnSp>
        <p:nvCxnSpPr>
          <p:cNvPr id="21" name="Straight Connector 20">
            <a:extLst>
              <a:ext uri="{FF2B5EF4-FFF2-40B4-BE49-F238E27FC236}">
                <a16:creationId xmlns:a16="http://schemas.microsoft.com/office/drawing/2014/main" id="{74F7F9D6-5250-6E49-BAF5-2A1CB558166A}"/>
              </a:ext>
            </a:extLst>
          </p:cNvPr>
          <p:cNvCxnSpPr/>
          <p:nvPr userDrawn="1"/>
        </p:nvCxnSpPr>
        <p:spPr>
          <a:xfrm>
            <a:off x="468239" y="6273478"/>
            <a:ext cx="11210544"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ext Placeholder 10">
            <a:extLst>
              <a:ext uri="{FF2B5EF4-FFF2-40B4-BE49-F238E27FC236}">
                <a16:creationId xmlns:a16="http://schemas.microsoft.com/office/drawing/2014/main" id="{A7931C0C-A7B9-664B-973E-2E68C3902FC6}"/>
              </a:ext>
            </a:extLst>
          </p:cNvPr>
          <p:cNvSpPr>
            <a:spLocks noGrp="1"/>
          </p:cNvSpPr>
          <p:nvPr>
            <p:ph type="body" sz="quarter" idx="12" hasCustomPrompt="1"/>
          </p:nvPr>
        </p:nvSpPr>
        <p:spPr>
          <a:xfrm>
            <a:off x="4563802" y="898524"/>
            <a:ext cx="6697755" cy="2064595"/>
          </a:xfrm>
        </p:spPr>
        <p:txBody>
          <a:bodyPr lIns="0" tIns="0" rIns="0" bIns="0">
            <a:noAutofit/>
          </a:bodyPr>
          <a:lstStyle>
            <a:lvl1pPr>
              <a:spcBef>
                <a:spcPts val="0"/>
              </a:spcBef>
              <a:spcAft>
                <a:spcPts val="2000"/>
              </a:spcAft>
              <a:defRPr sz="1400" b="0" i="0">
                <a:solidFill>
                  <a:schemeClr val="bg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a:t>
            </a:r>
            <a:r>
              <a:rPr lang="en-US" dirty="0"/>
              <a:t> </a:t>
            </a:r>
            <a:r>
              <a:rPr lang="en-US" dirty="0" err="1"/>
              <a:t>iaculis</a:t>
            </a:r>
            <a:r>
              <a:rPr lang="en-US" dirty="0"/>
              <a:t> nisi </a:t>
            </a:r>
            <a:r>
              <a:rPr lang="en-US" dirty="0" err="1"/>
              <a:t>ut</a:t>
            </a:r>
            <a:r>
              <a:rPr lang="en-US" dirty="0"/>
              <a:t> </a:t>
            </a:r>
            <a:r>
              <a:rPr lang="en-US" dirty="0" err="1"/>
              <a:t>ultrices</a:t>
            </a:r>
            <a:r>
              <a:rPr lang="en-US" dirty="0"/>
              <a:t> gravida dolor. Suspend </a:t>
            </a:r>
            <a:r>
              <a:rPr lang="en-US" dirty="0" err="1"/>
              <a:t>quis</a:t>
            </a:r>
            <a:r>
              <a:rPr lang="en-US" dirty="0"/>
              <a:t> pharetra </a:t>
            </a:r>
            <a:r>
              <a:rPr lang="en-US" dirty="0" err="1"/>
              <a:t>nulla</a:t>
            </a:r>
            <a:r>
              <a:rPr lang="en-US" dirty="0"/>
              <a:t>. Sed sit </a:t>
            </a:r>
            <a:r>
              <a:rPr lang="en-US" dirty="0" err="1"/>
              <a:t>amet</a:t>
            </a:r>
            <a:r>
              <a:rPr lang="en-US" dirty="0"/>
              <a:t> </a:t>
            </a:r>
            <a:r>
              <a:rPr lang="en-US" dirty="0" err="1"/>
              <a:t>arcmat</a:t>
            </a:r>
            <a:r>
              <a:rPr lang="en-US" dirty="0"/>
              <a:t> </a:t>
            </a:r>
            <a:r>
              <a:rPr lang="en-US" dirty="0" err="1"/>
              <a:t>en</a:t>
            </a:r>
            <a:r>
              <a:rPr lang="en-US" dirty="0"/>
              <a:t> </a:t>
            </a:r>
            <a:r>
              <a:rPr lang="en-US" dirty="0" err="1"/>
              <a:t>augue</a:t>
            </a:r>
            <a:r>
              <a:rPr lang="en-US" dirty="0"/>
              <a:t> </a:t>
            </a:r>
            <a:r>
              <a:rPr lang="en-US" dirty="0" err="1"/>
              <a:t>tincidunt</a:t>
            </a:r>
            <a:r>
              <a:rPr lang="en-US" dirty="0"/>
              <a:t> </a:t>
            </a:r>
            <a:r>
              <a:rPr lang="en-US" dirty="0" err="1"/>
              <a:t>vulputate</a:t>
            </a:r>
            <a:r>
              <a:rPr lang="en-US" dirty="0"/>
              <a:t>. Maecenas </a:t>
            </a:r>
            <a:r>
              <a:rPr lang="en-US" dirty="0" err="1"/>
              <a:t>felis</a:t>
            </a:r>
            <a:r>
              <a:rPr lang="en-US" dirty="0"/>
              <a:t> diam, </a:t>
            </a:r>
            <a:r>
              <a:rPr lang="en-US" dirty="0" err="1"/>
              <a:t>accumsan</a:t>
            </a:r>
            <a:r>
              <a:rPr lang="en-US" dirty="0"/>
              <a:t> at tempus et, cursus id </a:t>
            </a:r>
            <a:r>
              <a:rPr lang="en-US" dirty="0" err="1"/>
              <a:t>metus</a:t>
            </a:r>
            <a:r>
              <a:rPr lang="en-US" dirty="0"/>
              <a:t>. Donec vitae dolor </a:t>
            </a:r>
            <a:r>
              <a:rPr lang="en-US" dirty="0" err="1"/>
              <a:t>ullamclan</a:t>
            </a:r>
            <a:r>
              <a:rPr lang="en-US" dirty="0"/>
              <a:t> </a:t>
            </a:r>
            <a:r>
              <a:rPr lang="en-US" dirty="0" err="1"/>
              <a:t>orper</a:t>
            </a:r>
            <a:r>
              <a:rPr lang="en-US" dirty="0"/>
              <a:t>, </a:t>
            </a:r>
            <a:r>
              <a:rPr lang="en-US" dirty="0" err="1"/>
              <a:t>pellentesque</a:t>
            </a:r>
            <a:r>
              <a:rPr lang="en-US" dirty="0"/>
              <a:t> </a:t>
            </a:r>
            <a:r>
              <a:rPr lang="en-US" dirty="0" err="1"/>
              <a:t>neque</a:t>
            </a:r>
            <a:r>
              <a:rPr lang="en-US" dirty="0"/>
              <a:t> id, </a:t>
            </a:r>
            <a:r>
              <a:rPr lang="en-US" dirty="0" err="1"/>
              <a:t>viverra</a:t>
            </a:r>
            <a:r>
              <a:rPr lang="en-US" dirty="0"/>
              <a:t> </a:t>
            </a:r>
            <a:r>
              <a:rPr lang="en-US" dirty="0" err="1"/>
              <a:t>leo</a:t>
            </a:r>
            <a:r>
              <a:rPr lang="en-US" dirty="0"/>
              <a:t>. Nam et maximus </a:t>
            </a:r>
            <a:r>
              <a:rPr lang="en-US" dirty="0" err="1"/>
              <a:t>augue</a:t>
            </a:r>
            <a:r>
              <a:rPr lang="en-US" dirty="0"/>
              <a:t>. </a:t>
            </a:r>
            <a:r>
              <a:rPr lang="en-US" dirty="0" err="1"/>
              <a:t>Suspendisse</a:t>
            </a:r>
            <a:r>
              <a:rPr lang="en-US" dirty="0"/>
              <a:t> sed </a:t>
            </a:r>
            <a:r>
              <a:rPr lang="en-US" dirty="0" err="1"/>
              <a:t>accumsan</a:t>
            </a:r>
            <a:r>
              <a:rPr lang="en-US" dirty="0"/>
              <a:t> </a:t>
            </a:r>
            <a:r>
              <a:rPr lang="en-US" dirty="0" err="1"/>
              <a:t>sapien</a:t>
            </a:r>
            <a:r>
              <a:rPr lang="en-US" dirty="0"/>
              <a:t>. </a:t>
            </a:r>
            <a:r>
              <a:rPr lang="en-US" dirty="0" err="1"/>
              <a:t>Vivamus</a:t>
            </a:r>
            <a:r>
              <a:rPr lang="en-US" dirty="0"/>
              <a:t> </a:t>
            </a:r>
            <a:r>
              <a:rPr lang="en-US" dirty="0" err="1"/>
              <a:t>quis</a:t>
            </a:r>
            <a:r>
              <a:rPr lang="en-US" dirty="0"/>
              <a:t> </a:t>
            </a:r>
            <a:r>
              <a:rPr lang="en-US" dirty="0" err="1"/>
              <a:t>accumsan</a:t>
            </a:r>
            <a:r>
              <a:rPr lang="en-US" dirty="0"/>
              <a:t> </a:t>
            </a:r>
            <a:r>
              <a:rPr lang="en-US" dirty="0" err="1"/>
              <a:t>metus</a:t>
            </a:r>
            <a:r>
              <a:rPr lang="en-US" dirty="0"/>
              <a:t>. Morbi </a:t>
            </a:r>
            <a:r>
              <a:rPr lang="en-US" dirty="0" err="1"/>
              <a:t>metus</a:t>
            </a:r>
            <a:r>
              <a:rPr lang="en-US" dirty="0"/>
              <a:t> ipsum, </a:t>
            </a:r>
            <a:r>
              <a:rPr lang="en-US" dirty="0" err="1"/>
              <a:t>euismod</a:t>
            </a:r>
            <a:r>
              <a:rPr lang="en-US" dirty="0"/>
              <a:t> vel </a:t>
            </a:r>
            <a:r>
              <a:rPr lang="en-US" dirty="0" err="1"/>
              <a:t>purusse</a:t>
            </a:r>
            <a:r>
              <a:rPr lang="en-US" dirty="0"/>
              <a:t> ac, </a:t>
            </a:r>
            <a:r>
              <a:rPr lang="en-US" dirty="0" err="1"/>
              <a:t>hendrerit</a:t>
            </a:r>
            <a:r>
              <a:rPr lang="en-US" dirty="0"/>
              <a:t> </a:t>
            </a:r>
            <a:r>
              <a:rPr lang="en-US" dirty="0" err="1"/>
              <a:t>pellentesque</a:t>
            </a:r>
            <a:r>
              <a:rPr lang="en-US" dirty="0"/>
              <a:t> </a:t>
            </a:r>
            <a:r>
              <a:rPr lang="en-US" dirty="0" err="1"/>
              <a:t>odio</a:t>
            </a:r>
            <a:r>
              <a:rPr lang="en-US" dirty="0"/>
              <a:t>. </a:t>
            </a:r>
            <a:r>
              <a:rPr lang="en-US" dirty="0" err="1"/>
              <a:t>Vestibulu</a:t>
            </a:r>
            <a:r>
              <a:rPr lang="en-US" dirty="0"/>
              <a:t> </a:t>
            </a:r>
            <a:r>
              <a:rPr lang="en-US" dirty="0" err="1"/>
              <a:t>turpis</a:t>
            </a:r>
            <a:r>
              <a:rPr lang="en-US" dirty="0"/>
              <a:t> </a:t>
            </a:r>
            <a:r>
              <a:rPr lang="en-US" dirty="0" err="1"/>
              <a:t>arcu</a:t>
            </a:r>
            <a:r>
              <a:rPr lang="en-US" dirty="0"/>
              <a:t>, </a:t>
            </a:r>
            <a:r>
              <a:rPr lang="en-US" dirty="0" err="1"/>
              <a:t>sodales</a:t>
            </a:r>
            <a:r>
              <a:rPr lang="en-US" dirty="0"/>
              <a:t> </a:t>
            </a:r>
            <a:r>
              <a:rPr lang="en-US" dirty="0" err="1"/>
              <a:t>nec</a:t>
            </a:r>
            <a:r>
              <a:rPr lang="en-US" dirty="0"/>
              <a:t> </a:t>
            </a:r>
            <a:r>
              <a:rPr lang="en-US" dirty="0" err="1"/>
              <a:t>blandit</a:t>
            </a:r>
            <a:r>
              <a:rPr lang="en-US" dirty="0"/>
              <a:t> sed, </a:t>
            </a:r>
            <a:r>
              <a:rPr lang="en-US" dirty="0" err="1"/>
              <a:t>matis</a:t>
            </a:r>
            <a:r>
              <a:rPr lang="en-US" dirty="0"/>
              <a:t> intra est. Sed vitae </a:t>
            </a:r>
            <a:r>
              <a:rPr lang="en-US" dirty="0" err="1"/>
              <a:t>tempor</a:t>
            </a:r>
            <a:r>
              <a:rPr lang="en-US" dirty="0"/>
              <a:t> </a:t>
            </a:r>
            <a:r>
              <a:rPr lang="en-US" dirty="0" err="1"/>
              <a:t>erat</a:t>
            </a:r>
            <a:r>
              <a:rPr lang="en-US" dirty="0"/>
              <a:t>. Maecenas </a:t>
            </a:r>
            <a:r>
              <a:rPr lang="en-US" dirty="0" err="1"/>
              <a:t>quis</a:t>
            </a:r>
            <a:r>
              <a:rPr lang="en-US" dirty="0"/>
              <a:t> </a:t>
            </a:r>
            <a:r>
              <a:rPr lang="en-US" dirty="0" err="1"/>
              <a:t>ornare</a:t>
            </a:r>
            <a:r>
              <a:rPr lang="en-US" dirty="0"/>
              <a:t> </a:t>
            </a:r>
            <a:r>
              <a:rPr lang="en-US" dirty="0" err="1"/>
              <a:t>nunc</a:t>
            </a:r>
            <a:r>
              <a:rPr lang="en-US" dirty="0"/>
              <a:t> </a:t>
            </a:r>
            <a:r>
              <a:rPr lang="en-US" dirty="0" err="1"/>
              <a:t>unc</a:t>
            </a:r>
            <a:r>
              <a:rPr lang="en-US" dirty="0"/>
              <a:t>. </a:t>
            </a:r>
            <a:r>
              <a:rPr lang="en-US" dirty="0" err="1"/>
              <a:t>Praesent</a:t>
            </a:r>
            <a:r>
              <a:rPr lang="en-US" dirty="0"/>
              <a:t> ac </a:t>
            </a:r>
            <a:r>
              <a:rPr lang="en-US" dirty="0" err="1"/>
              <a:t>felis</a:t>
            </a:r>
            <a:r>
              <a:rPr lang="en-US" dirty="0"/>
              <a:t> </a:t>
            </a:r>
            <a:r>
              <a:rPr lang="en-US" dirty="0" err="1"/>
              <a:t>massa</a:t>
            </a:r>
            <a:r>
              <a:rPr lang="en-US" dirty="0"/>
              <a:t>. Maecenas </a:t>
            </a:r>
            <a:r>
              <a:rPr lang="en-US" dirty="0" err="1"/>
              <a:t>pellentesque</a:t>
            </a:r>
            <a:r>
              <a:rPr lang="en-US" dirty="0"/>
              <a:t> </a:t>
            </a:r>
            <a:r>
              <a:rPr lang="en-US" dirty="0" err="1"/>
              <a:t>lacus</a:t>
            </a:r>
            <a:r>
              <a:rPr lang="en-US" dirty="0"/>
              <a:t> </a:t>
            </a:r>
            <a:r>
              <a:rPr lang="en-US" dirty="0" err="1"/>
              <a:t>vella</a:t>
            </a:r>
            <a:r>
              <a:rPr lang="en-US" dirty="0"/>
              <a:t> </a:t>
            </a:r>
            <a:r>
              <a:rPr lang="en-US" dirty="0" err="1"/>
              <a:t>nih</a:t>
            </a:r>
            <a:r>
              <a:rPr lang="en-US" dirty="0"/>
              <a:t> tempus, vitae </a:t>
            </a:r>
            <a:r>
              <a:rPr lang="en-US" dirty="0" err="1"/>
              <a:t>mollis</a:t>
            </a:r>
            <a:r>
              <a:rPr lang="en-US" dirty="0"/>
              <a:t> </a:t>
            </a:r>
            <a:r>
              <a:rPr lang="en-US" dirty="0" err="1"/>
              <a:t>orci</a:t>
            </a:r>
            <a:r>
              <a:rPr lang="en-US" dirty="0"/>
              <a:t> </a:t>
            </a:r>
            <a:r>
              <a:rPr lang="en-US" dirty="0" err="1"/>
              <a:t>dignissim</a:t>
            </a:r>
            <a:r>
              <a:rPr lang="en-US" dirty="0"/>
              <a:t>. Aenean at </a:t>
            </a:r>
            <a:r>
              <a:rPr lang="en-US" dirty="0" err="1"/>
              <a:t>tincidunt</a:t>
            </a:r>
            <a:r>
              <a:rPr lang="en-US" dirty="0"/>
              <a:t> </a:t>
            </a:r>
            <a:r>
              <a:rPr lang="en-US" dirty="0" err="1"/>
              <a:t>velit</a:t>
            </a:r>
            <a:r>
              <a:rPr lang="en-US" dirty="0"/>
              <a:t>. Maecenas </a:t>
            </a:r>
            <a:r>
              <a:rPr lang="en-US" dirty="0" err="1"/>
              <a:t>viverra</a:t>
            </a:r>
            <a:r>
              <a:rPr lang="en-US" dirty="0"/>
              <a:t> </a:t>
            </a:r>
            <a:r>
              <a:rPr lang="en-US" dirty="0" err="1"/>
              <a:t>nulla</a:t>
            </a:r>
            <a:r>
              <a:rPr lang="en-US" dirty="0"/>
              <a:t> a </a:t>
            </a:r>
            <a:r>
              <a:rPr lang="en-US" dirty="0" err="1"/>
              <a:t>nisl</a:t>
            </a:r>
            <a:r>
              <a:rPr lang="en-US" dirty="0"/>
              <a:t> </a:t>
            </a:r>
            <a:r>
              <a:rPr lang="en-US" dirty="0" err="1"/>
              <a:t>commodo</a:t>
            </a:r>
            <a:r>
              <a:rPr lang="en-US" dirty="0"/>
              <a:t>, at </a:t>
            </a:r>
            <a:r>
              <a:rPr lang="en-US" dirty="0" err="1"/>
              <a:t>venenatise</a:t>
            </a:r>
            <a:r>
              <a:rPr lang="en-US" dirty="0"/>
              <a:t> diam </a:t>
            </a:r>
            <a:r>
              <a:rPr lang="en-US" dirty="0" err="1"/>
              <a:t>bibendum</a:t>
            </a:r>
            <a:r>
              <a:rPr lang="en-US" dirty="0"/>
              <a:t>. </a:t>
            </a:r>
          </a:p>
        </p:txBody>
      </p:sp>
    </p:spTree>
    <p:extLst>
      <p:ext uri="{BB962C8B-B14F-4D97-AF65-F5344CB8AC3E}">
        <p14:creationId xmlns:p14="http://schemas.microsoft.com/office/powerpoint/2010/main" val="361841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Slide">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44F1A8EC-4D26-B547-B09B-069C2C06C2BA}"/>
              </a:ext>
            </a:extLst>
          </p:cNvPr>
          <p:cNvSpPr>
            <a:spLocks noGrp="1"/>
          </p:cNvSpPr>
          <p:nvPr>
            <p:ph type="sldNum" sz="quarter" idx="4"/>
          </p:nvPr>
        </p:nvSpPr>
        <p:spPr>
          <a:xfrm>
            <a:off x="8935583" y="6492241"/>
            <a:ext cx="2743200" cy="201168"/>
          </a:xfrm>
          <a:prstGeom prst="rect">
            <a:avLst/>
          </a:prstGeom>
        </p:spPr>
        <p:txBody>
          <a:bodyPr vert="horz" lIns="0" tIns="0" rIns="0" bIns="0" rtlCol="0" anchor="ctr"/>
          <a:lstStyle>
            <a:lvl1pPr algn="r">
              <a:defRPr sz="1000" b="1" i="0">
                <a:solidFill>
                  <a:srgbClr val="212121"/>
                </a:solidFill>
                <a:latin typeface="Avenir Heavy" panose="02000503020000020003" pitchFamily="2" charset="0"/>
              </a:defRPr>
            </a:lvl1pPr>
          </a:lstStyle>
          <a:p>
            <a:r>
              <a:rPr lang="en-US" b="0">
                <a:latin typeface="Avenir" panose="02000503020000020003" pitchFamily="2" charset="0"/>
              </a:rPr>
              <a:t> LAWYERS &amp; TRADEMARK AGENTS  </a:t>
            </a:r>
            <a:r>
              <a:rPr lang="en-US"/>
              <a:t>|  </a:t>
            </a:r>
            <a:fld id="{ED9966DB-F042-2642-BBB3-936D76B2899F}" type="slidenum">
              <a:rPr lang="en-US" smtClean="0"/>
              <a:pPr/>
              <a:t>‹#›</a:t>
            </a:fld>
            <a:endParaRPr lang="en-US" dirty="0"/>
          </a:p>
        </p:txBody>
      </p:sp>
      <p:sp>
        <p:nvSpPr>
          <p:cNvPr id="9" name="Slide Number Placeholder 5">
            <a:extLst>
              <a:ext uri="{FF2B5EF4-FFF2-40B4-BE49-F238E27FC236}">
                <a16:creationId xmlns:a16="http://schemas.microsoft.com/office/drawing/2014/main" id="{AAE7DC9E-6C1E-B14B-B27C-3D6ABB30AF7F}"/>
              </a:ext>
            </a:extLst>
          </p:cNvPr>
          <p:cNvSpPr txBox="1">
            <a:spLocks/>
          </p:cNvSpPr>
          <p:nvPr userDrawn="1"/>
        </p:nvSpPr>
        <p:spPr>
          <a:xfrm>
            <a:off x="468239" y="6492241"/>
            <a:ext cx="2743200" cy="201168"/>
          </a:xfrm>
          <a:prstGeom prst="rect">
            <a:avLst/>
          </a:prstGeom>
        </p:spPr>
        <p:txBody>
          <a:bodyPr vert="horz" lIns="0" tIns="0" rIns="0" bIns="0" rtlCol="0" anchor="ctr"/>
          <a:lstStyle>
            <a:defPPr>
              <a:defRPr lang="en-US"/>
            </a:defPPr>
            <a:lvl1pPr marL="0" algn="r" defTabSz="914400" rtl="0" eaLnBrk="1" latinLnBrk="0" hangingPunct="1">
              <a:defRPr sz="1000" b="1" i="0" kern="1200">
                <a:solidFill>
                  <a:schemeClr val="tx1">
                    <a:tint val="75000"/>
                  </a:schemeClr>
                </a:solidFill>
                <a:latin typeface="Avenir Heavy" panose="02000503020000020003"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b="1" i="0" dirty="0">
                <a:solidFill>
                  <a:srgbClr val="212121"/>
                </a:solidFill>
                <a:latin typeface="Avenir Black" panose="02000503020000020003" pitchFamily="2" charset="0"/>
              </a:rPr>
              <a:t>SOTOS LLP</a:t>
            </a:r>
          </a:p>
        </p:txBody>
      </p:sp>
      <p:sp>
        <p:nvSpPr>
          <p:cNvPr id="11" name="Text Placeholder 10">
            <a:extLst>
              <a:ext uri="{FF2B5EF4-FFF2-40B4-BE49-F238E27FC236}">
                <a16:creationId xmlns:a16="http://schemas.microsoft.com/office/drawing/2014/main" id="{E445CB76-F3E0-BE4F-9AC9-1F734B70056C}"/>
              </a:ext>
            </a:extLst>
          </p:cNvPr>
          <p:cNvSpPr>
            <a:spLocks noGrp="1"/>
          </p:cNvSpPr>
          <p:nvPr>
            <p:ph type="body" sz="quarter" idx="10" hasCustomPrompt="1"/>
          </p:nvPr>
        </p:nvSpPr>
        <p:spPr>
          <a:xfrm>
            <a:off x="930442" y="898525"/>
            <a:ext cx="3400258" cy="352759"/>
          </a:xfrm>
        </p:spPr>
        <p:txBody>
          <a:bodyPr lIns="0" tIns="0" rIns="0" bIns="0">
            <a:noAutofit/>
          </a:bodyPr>
          <a:lstStyle>
            <a:lvl1pPr>
              <a:defRPr sz="3000">
                <a:solidFill>
                  <a:srgbClr val="1554AF"/>
                </a:solidFill>
              </a:defRPr>
            </a:lvl1pPr>
            <a:lvl2pPr>
              <a:defRPr sz="3000"/>
            </a:lvl2pPr>
            <a:lvl3pPr>
              <a:defRPr sz="3000"/>
            </a:lvl3pPr>
            <a:lvl4pPr>
              <a:defRPr sz="3000"/>
            </a:lvl4pPr>
            <a:lvl5pPr>
              <a:defRPr sz="3000"/>
            </a:lvl5pPr>
          </a:lstStyle>
          <a:p>
            <a:pPr lvl="0"/>
            <a:r>
              <a:rPr lang="en-US" dirty="0"/>
              <a:t>SLIDE TITLE</a:t>
            </a:r>
          </a:p>
        </p:txBody>
      </p:sp>
      <p:cxnSp>
        <p:nvCxnSpPr>
          <p:cNvPr id="35" name="Straight Connector 34">
            <a:extLst>
              <a:ext uri="{FF2B5EF4-FFF2-40B4-BE49-F238E27FC236}">
                <a16:creationId xmlns:a16="http://schemas.microsoft.com/office/drawing/2014/main" id="{ED059443-4841-AB46-A2C6-0EC7BCF806EC}"/>
              </a:ext>
            </a:extLst>
          </p:cNvPr>
          <p:cNvCxnSpPr/>
          <p:nvPr userDrawn="1"/>
        </p:nvCxnSpPr>
        <p:spPr>
          <a:xfrm>
            <a:off x="468239" y="6273478"/>
            <a:ext cx="11210544"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3" name="Text Placeholder 10">
            <a:extLst>
              <a:ext uri="{FF2B5EF4-FFF2-40B4-BE49-F238E27FC236}">
                <a16:creationId xmlns:a16="http://schemas.microsoft.com/office/drawing/2014/main" id="{D0E2B815-A394-7546-A7F0-429DB892243C}"/>
              </a:ext>
            </a:extLst>
          </p:cNvPr>
          <p:cNvSpPr>
            <a:spLocks noGrp="1"/>
          </p:cNvSpPr>
          <p:nvPr>
            <p:ph type="body" sz="quarter" idx="13" hasCustomPrompt="1"/>
          </p:nvPr>
        </p:nvSpPr>
        <p:spPr>
          <a:xfrm>
            <a:off x="4578316" y="928721"/>
            <a:ext cx="6683242" cy="4601219"/>
          </a:xfrm>
        </p:spPr>
        <p:txBody>
          <a:bodyPr lIns="0" tIns="0" rIns="0" bIns="0">
            <a:noAutofit/>
          </a:bodyPr>
          <a:lstStyle>
            <a:lvl1pPr marL="537750" indent="-537750" fontAlgn="auto">
              <a:lnSpc>
                <a:spcPct val="90000"/>
              </a:lnSpc>
              <a:spcBef>
                <a:spcPts val="0"/>
              </a:spcBef>
              <a:spcAft>
                <a:spcPts val="2500"/>
              </a:spcAft>
              <a:buSzPct val="150000"/>
              <a:buFontTx/>
              <a:buBlip>
                <a:blip r:embed="rId2"/>
              </a:buBlip>
              <a:defRPr sz="1400" b="0" i="0">
                <a:solidFill>
                  <a:srgbClr val="212121"/>
                </a:solidFill>
                <a:latin typeface="Avenir Light" panose="020B0402020203020204" pitchFamily="34" charset="77"/>
              </a:defRPr>
            </a:lvl1pPr>
            <a:lvl2pPr>
              <a:defRPr sz="3000"/>
            </a:lvl2pPr>
            <a:lvl3pPr>
              <a:defRPr sz="3000"/>
            </a:lvl3pPr>
            <a:lvl4pPr>
              <a:defRPr sz="3000"/>
            </a:lvl4pPr>
            <a:lvl5pPr>
              <a:defRPr sz="3000"/>
            </a:lvl5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marL="537750" marR="0" lvl="0" indent="-537750" algn="l" defTabSz="914400" rtl="0" eaLnBrk="1" fontAlgn="auto" latinLnBrk="0" hangingPunct="1">
              <a:lnSpc>
                <a:spcPct val="90000"/>
              </a:lnSpc>
              <a:spcBef>
                <a:spcPts val="0"/>
              </a:spcBef>
              <a:spcAft>
                <a:spcPts val="2500"/>
              </a:spcAft>
              <a:buClrTx/>
              <a:buSzPct val="150000"/>
              <a:buFontTx/>
              <a:buBlip>
                <a:blip r:embed="rId2"/>
              </a:buBlip>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marL="537750" marR="0" lvl="0" indent="-537750" algn="l" defTabSz="914400" rtl="0" eaLnBrk="1" fontAlgn="auto" latinLnBrk="0" hangingPunct="1">
              <a:lnSpc>
                <a:spcPct val="90000"/>
              </a:lnSpc>
              <a:spcBef>
                <a:spcPts val="0"/>
              </a:spcBef>
              <a:spcAft>
                <a:spcPts val="2500"/>
              </a:spcAft>
              <a:buClrTx/>
              <a:buSzPct val="150000"/>
              <a:buFontTx/>
              <a:buBlip>
                <a:blip r:embed="rId2"/>
              </a:buBlip>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marL="537750" marR="0" lvl="0" indent="-537750" algn="l" defTabSz="914400" rtl="0" eaLnBrk="1" fontAlgn="auto" latinLnBrk="0" hangingPunct="1">
              <a:lnSpc>
                <a:spcPct val="90000"/>
              </a:lnSpc>
              <a:spcBef>
                <a:spcPts val="0"/>
              </a:spcBef>
              <a:spcAft>
                <a:spcPts val="2500"/>
              </a:spcAft>
              <a:buClrTx/>
              <a:buSzPct val="150000"/>
              <a:buFontTx/>
              <a:buBlip>
                <a:blip r:embed="rId2"/>
              </a:buBlip>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marL="537750" marR="0" lvl="0" indent="-537750" algn="l" defTabSz="914400" rtl="0" eaLnBrk="1" fontAlgn="auto" latinLnBrk="0" hangingPunct="1">
              <a:lnSpc>
                <a:spcPct val="90000"/>
              </a:lnSpc>
              <a:spcBef>
                <a:spcPts val="0"/>
              </a:spcBef>
              <a:spcAft>
                <a:spcPts val="2500"/>
              </a:spcAft>
              <a:buClrTx/>
              <a:buSzPct val="150000"/>
              <a:buFontTx/>
              <a:buBlip>
                <a:blip r:embed="rId2"/>
              </a:buBlip>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marL="537750" marR="0" lvl="0" indent="-537750" algn="l" defTabSz="914400" rtl="0" eaLnBrk="1" fontAlgn="auto" latinLnBrk="0" hangingPunct="1">
              <a:lnSpc>
                <a:spcPct val="90000"/>
              </a:lnSpc>
              <a:spcBef>
                <a:spcPts val="0"/>
              </a:spcBef>
              <a:spcAft>
                <a:spcPts val="2500"/>
              </a:spcAft>
              <a:buClrTx/>
              <a:buSzPct val="150000"/>
              <a:buFontTx/>
              <a:buBlip>
                <a:blip r:embed="rId2"/>
              </a:buBlip>
              <a:tabLst/>
              <a:defRPr/>
            </a:pPr>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Fuss </a:t>
            </a:r>
            <a:r>
              <a:rPr lang="en-US" dirty="0" err="1"/>
              <a:t>ricet</a:t>
            </a:r>
            <a:r>
              <a:rPr lang="en-US" dirty="0"/>
              <a:t> ac nisi </a:t>
            </a:r>
            <a:r>
              <a:rPr lang="en-US" dirty="0" err="1"/>
              <a:t>leo</a:t>
            </a:r>
            <a:r>
              <a:rPr lang="en-US" dirty="0"/>
              <a:t>. </a:t>
            </a:r>
            <a:r>
              <a:rPr lang="en-US" dirty="0" err="1"/>
              <a:t>Vivamus</a:t>
            </a:r>
            <a:r>
              <a:rPr lang="en-US" dirty="0"/>
              <a:t> </a:t>
            </a:r>
            <a:r>
              <a:rPr lang="en-US" dirty="0" err="1"/>
              <a:t>iaculis</a:t>
            </a:r>
            <a:r>
              <a:rPr lang="en-US" dirty="0"/>
              <a:t> nisi </a:t>
            </a:r>
            <a:r>
              <a:rPr lang="en-US" dirty="0" err="1"/>
              <a:t>ut</a:t>
            </a:r>
            <a:r>
              <a:rPr lang="en-US" dirty="0"/>
              <a:t> </a:t>
            </a:r>
            <a:r>
              <a:rPr lang="en-US" dirty="0" err="1"/>
              <a:t>ultrices</a:t>
            </a:r>
            <a:r>
              <a:rPr lang="en-US" dirty="0"/>
              <a:t> gravida dolor.</a:t>
            </a:r>
          </a:p>
          <a:p>
            <a:pPr lvl="0"/>
            <a:endParaRPr lang="en-US" dirty="0"/>
          </a:p>
          <a:p>
            <a:pPr lvl="0"/>
            <a:endParaRPr lang="en-US" dirty="0"/>
          </a:p>
          <a:p>
            <a:pPr lvl="0"/>
            <a:endParaRPr lang="en-US" dirty="0"/>
          </a:p>
        </p:txBody>
      </p:sp>
    </p:spTree>
    <p:extLst>
      <p:ext uri="{BB962C8B-B14F-4D97-AF65-F5344CB8AC3E}">
        <p14:creationId xmlns:p14="http://schemas.microsoft.com/office/powerpoint/2010/main" val="2739568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CA2ECD-61FE-0440-955F-CB8EFCAB2367}"/>
              </a:ext>
            </a:extLst>
          </p:cNvPr>
          <p:cNvSpPr>
            <a:spLocks noGrp="1"/>
          </p:cNvSpPr>
          <p:nvPr>
            <p:ph type="title"/>
          </p:nvPr>
        </p:nvSpPr>
        <p:spPr>
          <a:xfrm>
            <a:off x="926756" y="926757"/>
            <a:ext cx="10330249" cy="763931"/>
          </a:xfrm>
          <a:prstGeom prst="rect">
            <a:avLst/>
          </a:prstGeom>
        </p:spPr>
        <p:txBody>
          <a:bodyPr vert="horz" lIns="0" tIns="0" rIns="0" bIns="0" rtlCol="0" anchor="t" anchorCtr="0">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CFF6994-B57A-034A-8A8D-46E2C4AB534F}"/>
              </a:ext>
            </a:extLst>
          </p:cNvPr>
          <p:cNvSpPr>
            <a:spLocks noGrp="1"/>
          </p:cNvSpPr>
          <p:nvPr>
            <p:ph type="body" idx="1"/>
          </p:nvPr>
        </p:nvSpPr>
        <p:spPr>
          <a:xfrm>
            <a:off x="926756" y="1825625"/>
            <a:ext cx="10330249"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41EA4C62-DEF6-6941-8E0D-A4525ABB908E}"/>
              </a:ext>
            </a:extLst>
          </p:cNvPr>
          <p:cNvSpPr>
            <a:spLocks noGrp="1"/>
          </p:cNvSpPr>
          <p:nvPr>
            <p:ph type="sldNum" sz="quarter" idx="4"/>
          </p:nvPr>
        </p:nvSpPr>
        <p:spPr>
          <a:xfrm>
            <a:off x="8981303" y="6356350"/>
            <a:ext cx="2743200" cy="365125"/>
          </a:xfrm>
          <a:prstGeom prst="rect">
            <a:avLst/>
          </a:prstGeom>
        </p:spPr>
        <p:txBody>
          <a:bodyPr vert="horz" lIns="91440" tIns="45720" rIns="91440" bIns="45720" rtlCol="0" anchor="ctr"/>
          <a:lstStyle>
            <a:lvl1pPr algn="r">
              <a:defRPr sz="1000" b="1" i="0">
                <a:solidFill>
                  <a:schemeClr val="tx1">
                    <a:tint val="75000"/>
                  </a:schemeClr>
                </a:solidFill>
                <a:latin typeface="Avenir Heavy" panose="02000503020000020003" pitchFamily="2" charset="0"/>
              </a:defRPr>
            </a:lvl1pPr>
          </a:lstStyle>
          <a:p>
            <a:r>
              <a:rPr lang="en-US" dirty="0"/>
              <a:t> </a:t>
            </a:r>
            <a:fld id="{ED9966DB-F042-2642-BBB3-936D76B2899F}" type="slidenum">
              <a:rPr lang="en-US" smtClean="0"/>
              <a:pPr/>
              <a:t>‹#›</a:t>
            </a:fld>
            <a:endParaRPr lang="en-US" dirty="0"/>
          </a:p>
        </p:txBody>
      </p:sp>
    </p:spTree>
    <p:extLst>
      <p:ext uri="{BB962C8B-B14F-4D97-AF65-F5344CB8AC3E}">
        <p14:creationId xmlns:p14="http://schemas.microsoft.com/office/powerpoint/2010/main" val="780935528"/>
      </p:ext>
    </p:extLst>
  </p:cSld>
  <p:clrMap bg1="lt1" tx1="dk1" bg2="lt2" tx2="dk2" accent1="accent1" accent2="accent2" accent3="accent3" accent4="accent4" accent5="accent5" accent6="accent6" hlink="hlink" folHlink="folHlink"/>
  <p:sldLayoutIdLst>
    <p:sldLayoutId id="2147483649" r:id="rId1"/>
    <p:sldLayoutId id="214748365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60" r:id="rId11"/>
  </p:sldLayoutIdLst>
  <p:hf hdr="0" ftr="0" dt="0"/>
  <p:txStyles>
    <p:titleStyle>
      <a:lvl1pPr algn="l" defTabSz="914400" rtl="0" eaLnBrk="1" latinLnBrk="0" hangingPunct="1">
        <a:lnSpc>
          <a:spcPct val="90000"/>
        </a:lnSpc>
        <a:spcBef>
          <a:spcPct val="0"/>
        </a:spcBef>
        <a:buNone/>
        <a:defRPr sz="3000" b="1" i="0" kern="1200">
          <a:solidFill>
            <a:schemeClr val="tx1"/>
          </a:solidFill>
          <a:latin typeface="Avenir Black" panose="02000503020000020003" pitchFamily="2"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b="1" i="0" kern="1200">
          <a:solidFill>
            <a:schemeClr val="tx1"/>
          </a:solidFill>
          <a:latin typeface="Avenir Black" panose="02000503020000020003"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b="1" i="0" kern="1200">
          <a:solidFill>
            <a:schemeClr val="tx1"/>
          </a:solidFill>
          <a:latin typeface="Avenir Heavy" panose="02000503020000020003"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400" b="0" i="0" kern="1200">
          <a:solidFill>
            <a:schemeClr val="tx1"/>
          </a:solidFill>
          <a:latin typeface="Avenir Medium" panose="02000503020000020003"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b="0" i="0" kern="1200">
          <a:solidFill>
            <a:schemeClr val="tx1"/>
          </a:solidFill>
          <a:latin typeface="Avenir Light" panose="020B0402020203020204" pitchFamily="34" charset="77"/>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000" b="0" i="0" kern="1200">
          <a:solidFill>
            <a:schemeClr val="tx1"/>
          </a:solidFill>
          <a:latin typeface="Avenir"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hyperlink" Target="tel:+1-855-242-3310"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A668CD-FBA1-7341-9689-071CBF20E18B}"/>
              </a:ext>
            </a:extLst>
          </p:cNvPr>
          <p:cNvSpPr>
            <a:spLocks noGrp="1"/>
          </p:cNvSpPr>
          <p:nvPr>
            <p:ph sz="quarter" idx="13"/>
          </p:nvPr>
        </p:nvSpPr>
        <p:spPr>
          <a:solidFill>
            <a:schemeClr val="accent2">
              <a:alpha val="94902"/>
            </a:schemeClr>
          </a:solidFill>
        </p:spPr>
        <p:txBody>
          <a:bodyPr/>
          <a:lstStyle/>
          <a:p>
            <a:endParaRPr lang="en-US" dirty="0"/>
          </a:p>
        </p:txBody>
      </p:sp>
      <p:pic>
        <p:nvPicPr>
          <p:cNvPr id="9" name="Picture Placeholder 8">
            <a:extLst>
              <a:ext uri="{FF2B5EF4-FFF2-40B4-BE49-F238E27FC236}">
                <a16:creationId xmlns:a16="http://schemas.microsoft.com/office/drawing/2014/main" id="{0E88FBBA-22B4-0DD6-E70C-67B1D9FA874B}"/>
              </a:ext>
            </a:extLst>
          </p:cNvPr>
          <p:cNvPicPr>
            <a:picLocks noGrp="1" noChangeAspect="1"/>
          </p:cNvPicPr>
          <p:nvPr>
            <p:ph type="pic" sz="quarter" idx="14"/>
          </p:nvPr>
        </p:nvPicPr>
        <p:blipFill>
          <a:blip r:embed="rId2"/>
          <a:srcRect l="7838" t="25670" r="9587" b="-2519"/>
          <a:stretch>
            <a:fillRect/>
          </a:stretch>
        </p:blipFill>
        <p:spPr>
          <a:xfrm>
            <a:off x="3545013" y="1997704"/>
            <a:ext cx="3802271" cy="1860632"/>
          </a:xfrm>
          <a:prstGeom prst="rect">
            <a:avLst/>
          </a:prstGeom>
        </p:spPr>
      </p:pic>
      <p:sp>
        <p:nvSpPr>
          <p:cNvPr id="4" name="Text Placeholder 3">
            <a:extLst>
              <a:ext uri="{FF2B5EF4-FFF2-40B4-BE49-F238E27FC236}">
                <a16:creationId xmlns:a16="http://schemas.microsoft.com/office/drawing/2014/main" id="{E3088A42-9E80-864A-BC9C-8E9ADEF29B15}"/>
              </a:ext>
            </a:extLst>
          </p:cNvPr>
          <p:cNvSpPr>
            <a:spLocks noGrp="1"/>
          </p:cNvSpPr>
          <p:nvPr>
            <p:ph type="body" sz="quarter" idx="10"/>
          </p:nvPr>
        </p:nvSpPr>
        <p:spPr>
          <a:xfrm>
            <a:off x="2305059" y="4147219"/>
            <a:ext cx="6830920" cy="320675"/>
          </a:xfrm>
        </p:spPr>
        <p:txBody>
          <a:bodyPr/>
          <a:lstStyle/>
          <a:p>
            <a:pPr algn="ctr"/>
            <a:r>
              <a:rPr lang="en-CA" dirty="0">
                <a:effectLst/>
                <a:latin typeface="Avenir Black" panose="02000503020000020003"/>
                <a:ea typeface="Times New Roman" panose="02020603050405020304" pitchFamily="18" charset="0"/>
                <a:cs typeface="Times New Roman" panose="02020603050405020304" pitchFamily="18" charset="0"/>
              </a:rPr>
              <a:t>Î</a:t>
            </a:r>
            <a:r>
              <a:rPr lang="en-US" dirty="0"/>
              <a:t>le-à-la-Crosse Class Action Settlements</a:t>
            </a:r>
          </a:p>
        </p:txBody>
      </p:sp>
      <p:sp>
        <p:nvSpPr>
          <p:cNvPr id="6" name="Text Placeholder 5">
            <a:extLst>
              <a:ext uri="{FF2B5EF4-FFF2-40B4-BE49-F238E27FC236}">
                <a16:creationId xmlns:a16="http://schemas.microsoft.com/office/drawing/2014/main" id="{D1133373-2FB1-9441-A40A-BF7B6E676CA9}"/>
              </a:ext>
            </a:extLst>
          </p:cNvPr>
          <p:cNvSpPr>
            <a:spLocks noGrp="1"/>
          </p:cNvSpPr>
          <p:nvPr>
            <p:ph type="body" sz="quarter" idx="16"/>
          </p:nvPr>
        </p:nvSpPr>
        <p:spPr>
          <a:xfrm>
            <a:off x="9015663" y="5278020"/>
            <a:ext cx="2438400" cy="320675"/>
          </a:xfrm>
        </p:spPr>
        <p:txBody>
          <a:bodyPr/>
          <a:lstStyle/>
          <a:p>
            <a:pPr algn="ctr"/>
            <a:r>
              <a:rPr lang="en-US" dirty="0"/>
              <a:t>September  29, 2025  </a:t>
            </a:r>
          </a:p>
        </p:txBody>
      </p:sp>
      <p:pic>
        <p:nvPicPr>
          <p:cNvPr id="7" name="Picture 6">
            <a:extLst>
              <a:ext uri="{FF2B5EF4-FFF2-40B4-BE49-F238E27FC236}">
                <a16:creationId xmlns:a16="http://schemas.microsoft.com/office/drawing/2014/main" id="{5A427A2D-E390-CB2C-ECD7-652FDB45BF4F}"/>
              </a:ext>
            </a:extLst>
          </p:cNvPr>
          <p:cNvPicPr>
            <a:picLocks noChangeAspect="1"/>
          </p:cNvPicPr>
          <p:nvPr/>
        </p:nvPicPr>
        <p:blipFill>
          <a:blip r:embed="rId3"/>
          <a:stretch>
            <a:fillRect/>
          </a:stretch>
        </p:blipFill>
        <p:spPr>
          <a:xfrm>
            <a:off x="8102653" y="940092"/>
            <a:ext cx="3175000" cy="723900"/>
          </a:xfrm>
          <a:prstGeom prst="rect">
            <a:avLst/>
          </a:prstGeom>
        </p:spPr>
      </p:pic>
    </p:spTree>
    <p:extLst>
      <p:ext uri="{BB962C8B-B14F-4D97-AF65-F5344CB8AC3E}">
        <p14:creationId xmlns:p14="http://schemas.microsoft.com/office/powerpoint/2010/main" val="1750960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Content Placeholder 1">
            <a:extLst>
              <a:ext uri="{FF2B5EF4-FFF2-40B4-BE49-F238E27FC236}">
                <a16:creationId xmlns:a16="http://schemas.microsoft.com/office/drawing/2014/main" id="{0F385D2C-246D-B7C9-C830-81E463CF108A}"/>
              </a:ext>
            </a:extLst>
          </p:cNvPr>
          <p:cNvSpPr>
            <a:spLocks noGrp="1"/>
          </p:cNvSpPr>
          <p:nvPr>
            <p:ph sz="quarter" idx="13"/>
          </p:nvPr>
        </p:nvSpPr>
        <p:spPr>
          <a:xfrm>
            <a:off x="0" y="0"/>
            <a:ext cx="12179300" cy="6858000"/>
          </a:xfrm>
        </p:spPr>
        <p:txBody>
          <a:bodyPr/>
          <a:lstStyle/>
          <a:p>
            <a:endParaRPr lang="en-US" dirty="0"/>
          </a:p>
        </p:txBody>
      </p:sp>
      <p:pic>
        <p:nvPicPr>
          <p:cNvPr id="19" name="Content Placeholder 18" descr="A pie chart with numbers and a few words&#10;&#10;AI-generated content may be incorrect.">
            <a:extLst>
              <a:ext uri="{FF2B5EF4-FFF2-40B4-BE49-F238E27FC236}">
                <a16:creationId xmlns:a16="http://schemas.microsoft.com/office/drawing/2014/main" id="{6A79BEA6-D731-3F7E-DA31-E3E8FA9C31A0}"/>
              </a:ext>
            </a:extLst>
          </p:cNvPr>
          <p:cNvPicPr>
            <a:picLocks noGrp="1" noChangeAspect="1"/>
          </p:cNvPicPr>
          <p:nvPr>
            <p:ph type="pic" sz="quarter" idx="14"/>
          </p:nvPr>
        </p:nvPicPr>
        <p:blipFill>
          <a:blip r:embed="rId2"/>
          <a:stretch/>
        </p:blipFill>
        <p:spPr>
          <a:xfrm>
            <a:off x="1114345" y="462425"/>
            <a:ext cx="9918860" cy="5876925"/>
          </a:xfrm>
          <a:prstGeom prst="rect">
            <a:avLst/>
          </a:prstGeom>
          <a:noFill/>
        </p:spPr>
      </p:pic>
      <p:sp>
        <p:nvSpPr>
          <p:cNvPr id="2" name="Slide Number Placeholder 1" hidden="1">
            <a:extLst>
              <a:ext uri="{FF2B5EF4-FFF2-40B4-BE49-F238E27FC236}">
                <a16:creationId xmlns:a16="http://schemas.microsoft.com/office/drawing/2014/main" id="{CEF30C1F-BD29-976B-8C5B-C5D957E58FC2}"/>
              </a:ext>
            </a:extLst>
          </p:cNvPr>
          <p:cNvSpPr>
            <a:spLocks noGrp="1"/>
          </p:cNvSpPr>
          <p:nvPr>
            <p:ph type="sldNum" sz="quarter" idx="4294967295"/>
          </p:nvPr>
        </p:nvSpPr>
        <p:spPr>
          <a:xfrm>
            <a:off x="8935583" y="6492241"/>
            <a:ext cx="2743200" cy="201168"/>
          </a:xfrm>
        </p:spPr>
        <p:txBody>
          <a:bodyPr/>
          <a:lstStyle/>
          <a:p>
            <a:pPr>
              <a:spcAft>
                <a:spcPts val="600"/>
              </a:spcAft>
            </a:pPr>
            <a:r>
              <a:rPr lang="en-US" b="0">
                <a:latin typeface="Avenir" panose="02000503020000020003" pitchFamily="2" charset="0"/>
              </a:rPr>
              <a:t> LAWYERS &amp; TRADEMARK AGENTS  </a:t>
            </a:r>
            <a:r>
              <a:rPr lang="en-US"/>
              <a:t>|  </a:t>
            </a:r>
            <a:fld id="{ED9966DB-F042-2642-BBB3-936D76B2899F}" type="slidenum">
              <a:rPr lang="en-US" smtClean="0"/>
              <a:pPr>
                <a:spcAft>
                  <a:spcPts val="600"/>
                </a:spcAft>
              </a:pPr>
              <a:t>10</a:t>
            </a:fld>
            <a:endParaRPr lang="en-US"/>
          </a:p>
        </p:txBody>
      </p:sp>
    </p:spTree>
    <p:extLst>
      <p:ext uri="{BB962C8B-B14F-4D97-AF65-F5344CB8AC3E}">
        <p14:creationId xmlns:p14="http://schemas.microsoft.com/office/powerpoint/2010/main" val="105501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3029D-48AD-8166-CD2F-89F240B6FCB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7969836-D856-10EC-8C16-1B6E98078B00}"/>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11</a:t>
            </a:fld>
            <a:endParaRPr lang="en-US" dirty="0"/>
          </a:p>
        </p:txBody>
      </p:sp>
      <p:sp>
        <p:nvSpPr>
          <p:cNvPr id="3" name="Text Placeholder 2">
            <a:extLst>
              <a:ext uri="{FF2B5EF4-FFF2-40B4-BE49-F238E27FC236}">
                <a16:creationId xmlns:a16="http://schemas.microsoft.com/office/drawing/2014/main" id="{E7F7F5E9-82EC-63E9-7CEB-4FD22D06AF55}"/>
              </a:ext>
            </a:extLst>
          </p:cNvPr>
          <p:cNvSpPr>
            <a:spLocks noGrp="1"/>
          </p:cNvSpPr>
          <p:nvPr>
            <p:ph type="body" sz="quarter" idx="10"/>
          </p:nvPr>
        </p:nvSpPr>
        <p:spPr>
          <a:xfrm>
            <a:off x="930442" y="898525"/>
            <a:ext cx="3400258" cy="962359"/>
          </a:xfrm>
        </p:spPr>
        <p:txBody>
          <a:bodyPr/>
          <a:lstStyle/>
          <a:p>
            <a:r>
              <a:rPr lang="en-US" dirty="0">
                <a:solidFill>
                  <a:srgbClr val="FF0000"/>
                </a:solidFill>
              </a:rPr>
              <a:t>The Canada Settlement</a:t>
            </a:r>
          </a:p>
        </p:txBody>
      </p:sp>
      <p:sp>
        <p:nvSpPr>
          <p:cNvPr id="4" name="Text Placeholder 3">
            <a:extLst>
              <a:ext uri="{FF2B5EF4-FFF2-40B4-BE49-F238E27FC236}">
                <a16:creationId xmlns:a16="http://schemas.microsoft.com/office/drawing/2014/main" id="{10F524B6-E3E2-8DF1-BFA9-D28C4B639F84}"/>
              </a:ext>
            </a:extLst>
          </p:cNvPr>
          <p:cNvSpPr>
            <a:spLocks noGrp="1"/>
          </p:cNvSpPr>
          <p:nvPr>
            <p:ph type="body" sz="quarter" idx="13"/>
          </p:nvPr>
        </p:nvSpPr>
        <p:spPr/>
        <p:txBody>
          <a:bodyPr/>
          <a:lstStyle/>
          <a:p>
            <a:pPr marL="0" indent="0">
              <a:buNone/>
            </a:pPr>
            <a:r>
              <a:rPr lang="en-US" sz="2800" b="1" dirty="0">
                <a:latin typeface="Avenir" panose="02000503020000020003"/>
              </a:rPr>
              <a:t>The Settlement with Canada has three separate elements:</a:t>
            </a:r>
          </a:p>
          <a:p>
            <a:pPr marL="742950" indent="-742950">
              <a:spcAft>
                <a:spcPts val="1200"/>
              </a:spcAft>
              <a:buSzPct val="100000"/>
              <a:buFont typeface="+mj-lt"/>
              <a:buAutoNum type="arabicPeriod"/>
            </a:pPr>
            <a:r>
              <a:rPr lang="en-US" sz="2800" b="1" dirty="0">
                <a:latin typeface="Avenir" panose="02000503020000020003"/>
              </a:rPr>
              <a:t>$27,355,000 for “Experience Payments” </a:t>
            </a:r>
            <a:r>
              <a:rPr lang="en-US" sz="2800" dirty="0">
                <a:latin typeface="Avenir" panose="02000503020000020003"/>
              </a:rPr>
              <a:t>to be paid to all former students at the Mission School (both day students and boarders)</a:t>
            </a:r>
          </a:p>
          <a:p>
            <a:pPr marL="1119600" lvl="2" indent="-742950">
              <a:buSzPct val="100000"/>
              <a:buFont typeface="+mj-lt"/>
              <a:buAutoNum type="alphaLcPeriod"/>
            </a:pPr>
            <a:r>
              <a:rPr lang="en-US" sz="2800" dirty="0">
                <a:latin typeface="Avenir" panose="02000503020000020003"/>
              </a:rPr>
              <a:t>$10,000 for less than 5 years of attendance at the School</a:t>
            </a:r>
          </a:p>
          <a:p>
            <a:pPr marL="1119600" lvl="2" indent="-742950">
              <a:buSzPct val="100000"/>
              <a:buFont typeface="+mj-lt"/>
              <a:buAutoNum type="alphaLcPeriod"/>
            </a:pPr>
            <a:r>
              <a:rPr lang="en-US" sz="2800" dirty="0">
                <a:latin typeface="Avenir" panose="02000503020000020003"/>
              </a:rPr>
              <a:t>$15,000 for 5 years or more of attendance at the School</a:t>
            </a:r>
          </a:p>
          <a:p>
            <a:pPr marL="0" lvl="1">
              <a:buSzPct val="100000"/>
            </a:pPr>
            <a:endParaRPr lang="en-US" sz="4400" dirty="0">
              <a:latin typeface="Avenir" panose="02000503020000020003"/>
            </a:endParaRPr>
          </a:p>
          <a:p>
            <a:pPr marL="0" lvl="1">
              <a:buSzPct val="100000"/>
            </a:pPr>
            <a:endParaRPr lang="en-US" sz="4400" dirty="0">
              <a:latin typeface="Avenir" panose="02000503020000020003"/>
            </a:endParaRPr>
          </a:p>
        </p:txBody>
      </p:sp>
      <p:pic>
        <p:nvPicPr>
          <p:cNvPr id="2050" name="Picture 2" descr="Government of Canada - Gouvernement du Canada · GitHub">
            <a:extLst>
              <a:ext uri="{FF2B5EF4-FFF2-40B4-BE49-F238E27FC236}">
                <a16:creationId xmlns:a16="http://schemas.microsoft.com/office/drawing/2014/main" id="{072B138B-25A4-9A95-3269-554EF255B1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335" y="1860884"/>
            <a:ext cx="2667000" cy="2667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50533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91BA7-7B51-466E-261E-B1672CA4CB3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B7D817-28B0-1BD3-B901-B905CA0200B9}"/>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12</a:t>
            </a:fld>
            <a:endParaRPr lang="en-US" dirty="0"/>
          </a:p>
        </p:txBody>
      </p:sp>
      <p:sp>
        <p:nvSpPr>
          <p:cNvPr id="3" name="Text Placeholder 2">
            <a:extLst>
              <a:ext uri="{FF2B5EF4-FFF2-40B4-BE49-F238E27FC236}">
                <a16:creationId xmlns:a16="http://schemas.microsoft.com/office/drawing/2014/main" id="{E22A5D6E-61F1-D7F9-B0A4-8BCE0ED46780}"/>
              </a:ext>
            </a:extLst>
          </p:cNvPr>
          <p:cNvSpPr>
            <a:spLocks noGrp="1"/>
          </p:cNvSpPr>
          <p:nvPr>
            <p:ph type="body" sz="quarter" idx="10"/>
          </p:nvPr>
        </p:nvSpPr>
        <p:spPr>
          <a:xfrm>
            <a:off x="930442" y="898525"/>
            <a:ext cx="3400258" cy="962359"/>
          </a:xfrm>
        </p:spPr>
        <p:txBody>
          <a:bodyPr/>
          <a:lstStyle/>
          <a:p>
            <a:r>
              <a:rPr lang="en-US" dirty="0">
                <a:solidFill>
                  <a:srgbClr val="FF0000"/>
                </a:solidFill>
              </a:rPr>
              <a:t>The Canada Settlement</a:t>
            </a:r>
          </a:p>
        </p:txBody>
      </p:sp>
      <p:sp>
        <p:nvSpPr>
          <p:cNvPr id="4" name="Text Placeholder 3">
            <a:extLst>
              <a:ext uri="{FF2B5EF4-FFF2-40B4-BE49-F238E27FC236}">
                <a16:creationId xmlns:a16="http://schemas.microsoft.com/office/drawing/2014/main" id="{3F38DAEC-FB76-B25C-77F0-34BA4DD116CC}"/>
              </a:ext>
            </a:extLst>
          </p:cNvPr>
          <p:cNvSpPr>
            <a:spLocks noGrp="1"/>
          </p:cNvSpPr>
          <p:nvPr>
            <p:ph type="body" sz="quarter" idx="13"/>
          </p:nvPr>
        </p:nvSpPr>
        <p:spPr>
          <a:xfrm>
            <a:off x="4578316" y="928721"/>
            <a:ext cx="6683242" cy="4995424"/>
          </a:xfrm>
        </p:spPr>
        <p:txBody>
          <a:bodyPr/>
          <a:lstStyle/>
          <a:p>
            <a:pPr marL="0" indent="0">
              <a:buNone/>
            </a:pPr>
            <a:r>
              <a:rPr lang="en-US" sz="2800" b="1" dirty="0">
                <a:latin typeface="Avenir" panose="02000503020000020003"/>
              </a:rPr>
              <a:t>The Settlement with Canada has three separate parts:</a:t>
            </a:r>
          </a:p>
          <a:p>
            <a:pPr marL="742950" indent="-742950">
              <a:spcAft>
                <a:spcPts val="1200"/>
              </a:spcAft>
              <a:buSzPct val="100000"/>
              <a:buFont typeface="+mj-lt"/>
              <a:buAutoNum type="arabicPeriod" startAt="2"/>
            </a:pPr>
            <a:r>
              <a:rPr lang="en-US" sz="2800" b="1" dirty="0">
                <a:latin typeface="Avenir" panose="02000503020000020003"/>
              </a:rPr>
              <a:t>$10,000,000 for a “Legacy Trust” </a:t>
            </a:r>
            <a:r>
              <a:rPr lang="en-US" sz="2800" dirty="0">
                <a:latin typeface="Avenir" panose="02000503020000020003"/>
              </a:rPr>
              <a:t>to be used to fund projects to address healing, wellness, education, language, culture and commemoration.</a:t>
            </a:r>
          </a:p>
          <a:p>
            <a:pPr marL="914400" lvl="3" indent="-80550">
              <a:spcAft>
                <a:spcPts val="1200"/>
              </a:spcAft>
              <a:buSzPct val="100000"/>
            </a:pPr>
            <a:r>
              <a:rPr lang="en-US" sz="2800" dirty="0">
                <a:latin typeface="Avenir" panose="02000503020000020003"/>
              </a:rPr>
              <a:t>The Trust will be run by a non-profit corporation with a Trustee Committee who will decide how to allocate the Trust Funds to meet the objectives of the Legacy Trust.</a:t>
            </a:r>
          </a:p>
          <a:p>
            <a:pPr marL="0" lvl="1">
              <a:buSzPct val="100000"/>
            </a:pPr>
            <a:endParaRPr lang="en-US" sz="4400" dirty="0">
              <a:latin typeface="Avenir" panose="02000503020000020003"/>
            </a:endParaRPr>
          </a:p>
        </p:txBody>
      </p:sp>
    </p:spTree>
    <p:extLst>
      <p:ext uri="{BB962C8B-B14F-4D97-AF65-F5344CB8AC3E}">
        <p14:creationId xmlns:p14="http://schemas.microsoft.com/office/powerpoint/2010/main" val="13721527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C0C6C-E4CA-B45F-2214-3467B81E8E6A}"/>
            </a:ext>
          </a:extLst>
        </p:cNvPr>
        <p:cNvGrpSpPr/>
        <p:nvPr/>
      </p:nvGrpSpPr>
      <p:grpSpPr>
        <a:xfrm>
          <a:off x="0" y="0"/>
          <a:ext cx="0" cy="0"/>
          <a:chOff x="0" y="0"/>
          <a:chExt cx="0" cy="0"/>
        </a:xfrm>
      </p:grpSpPr>
      <p:sp>
        <p:nvSpPr>
          <p:cNvPr id="2" name="Slide Number Placeholder 1" hidden="1">
            <a:extLst>
              <a:ext uri="{FF2B5EF4-FFF2-40B4-BE49-F238E27FC236}">
                <a16:creationId xmlns:a16="http://schemas.microsoft.com/office/drawing/2014/main" id="{3E823FBA-1B01-0467-2143-01EAD2252D5F}"/>
              </a:ext>
            </a:extLst>
          </p:cNvPr>
          <p:cNvSpPr>
            <a:spLocks noGrp="1"/>
          </p:cNvSpPr>
          <p:nvPr>
            <p:ph type="sldNum" sz="quarter" idx="4294967295"/>
          </p:nvPr>
        </p:nvSpPr>
        <p:spPr>
          <a:xfrm>
            <a:off x="8935583" y="6492241"/>
            <a:ext cx="2743200" cy="201168"/>
          </a:xfrm>
        </p:spPr>
        <p:txBody>
          <a:bodyPr/>
          <a:lstStyle/>
          <a:p>
            <a:pPr>
              <a:spcAft>
                <a:spcPts val="600"/>
              </a:spcAft>
            </a:pPr>
            <a:r>
              <a:rPr lang="en-US" b="0">
                <a:latin typeface="Avenir" panose="02000503020000020003" pitchFamily="2" charset="0"/>
              </a:rPr>
              <a:t> LAWYERS &amp; TRADEMARK AGENTS  </a:t>
            </a:r>
            <a:r>
              <a:rPr lang="en-US"/>
              <a:t>|  </a:t>
            </a:r>
            <a:fld id="{ED9966DB-F042-2642-BBB3-936D76B2899F}" type="slidenum">
              <a:rPr lang="en-US" smtClean="0"/>
              <a:pPr>
                <a:spcAft>
                  <a:spcPts val="600"/>
                </a:spcAft>
              </a:pPr>
              <a:t>13</a:t>
            </a:fld>
            <a:endParaRPr lang="en-US"/>
          </a:p>
        </p:txBody>
      </p:sp>
      <p:pic>
        <p:nvPicPr>
          <p:cNvPr id="6" name="Picture 5">
            <a:extLst>
              <a:ext uri="{FF2B5EF4-FFF2-40B4-BE49-F238E27FC236}">
                <a16:creationId xmlns:a16="http://schemas.microsoft.com/office/drawing/2014/main" id="{0BB2920E-9D06-803B-C3DC-9B762B27EF4D}"/>
              </a:ext>
            </a:extLst>
          </p:cNvPr>
          <p:cNvPicPr>
            <a:picLocks noChangeAspect="1"/>
          </p:cNvPicPr>
          <p:nvPr/>
        </p:nvPicPr>
        <p:blipFill>
          <a:blip r:embed="rId2"/>
          <a:stretch>
            <a:fillRect/>
          </a:stretch>
        </p:blipFill>
        <p:spPr>
          <a:xfrm>
            <a:off x="2558374" y="369652"/>
            <a:ext cx="8012349" cy="5856050"/>
          </a:xfrm>
          <a:prstGeom prst="rect">
            <a:avLst/>
          </a:prstGeom>
        </p:spPr>
      </p:pic>
    </p:spTree>
    <p:extLst>
      <p:ext uri="{BB962C8B-B14F-4D97-AF65-F5344CB8AC3E}">
        <p14:creationId xmlns:p14="http://schemas.microsoft.com/office/powerpoint/2010/main" val="3080849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45FF9-4EB3-4548-970A-70C9800E09C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CB8AF14-D47D-4B83-FBD4-203594D9336A}"/>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14</a:t>
            </a:fld>
            <a:endParaRPr lang="en-US" dirty="0"/>
          </a:p>
        </p:txBody>
      </p:sp>
      <p:sp>
        <p:nvSpPr>
          <p:cNvPr id="3" name="Text Placeholder 2">
            <a:extLst>
              <a:ext uri="{FF2B5EF4-FFF2-40B4-BE49-F238E27FC236}">
                <a16:creationId xmlns:a16="http://schemas.microsoft.com/office/drawing/2014/main" id="{2323ACC7-7F12-5131-A8A1-1A3D5A3BDC49}"/>
              </a:ext>
            </a:extLst>
          </p:cNvPr>
          <p:cNvSpPr>
            <a:spLocks noGrp="1"/>
          </p:cNvSpPr>
          <p:nvPr>
            <p:ph type="body" sz="quarter" idx="10"/>
          </p:nvPr>
        </p:nvSpPr>
        <p:spPr>
          <a:xfrm>
            <a:off x="930442" y="898525"/>
            <a:ext cx="3400258" cy="962359"/>
          </a:xfrm>
        </p:spPr>
        <p:txBody>
          <a:bodyPr/>
          <a:lstStyle/>
          <a:p>
            <a:r>
              <a:rPr lang="en-US" dirty="0">
                <a:solidFill>
                  <a:srgbClr val="FF0000"/>
                </a:solidFill>
              </a:rPr>
              <a:t>The Canada Settlement</a:t>
            </a:r>
          </a:p>
        </p:txBody>
      </p:sp>
      <p:sp>
        <p:nvSpPr>
          <p:cNvPr id="4" name="Text Placeholder 3">
            <a:extLst>
              <a:ext uri="{FF2B5EF4-FFF2-40B4-BE49-F238E27FC236}">
                <a16:creationId xmlns:a16="http://schemas.microsoft.com/office/drawing/2014/main" id="{D2C8B34F-BAAA-722D-8484-8AA651A81DA2}"/>
              </a:ext>
            </a:extLst>
          </p:cNvPr>
          <p:cNvSpPr>
            <a:spLocks noGrp="1"/>
          </p:cNvSpPr>
          <p:nvPr>
            <p:ph type="body" sz="quarter" idx="13"/>
          </p:nvPr>
        </p:nvSpPr>
        <p:spPr>
          <a:xfrm>
            <a:off x="4330700" y="928721"/>
            <a:ext cx="6930858" cy="4995424"/>
          </a:xfrm>
        </p:spPr>
        <p:txBody>
          <a:bodyPr/>
          <a:lstStyle/>
          <a:p>
            <a:pPr marL="0" indent="0">
              <a:buNone/>
            </a:pPr>
            <a:r>
              <a:rPr lang="en-US" sz="2800" b="1" dirty="0">
                <a:latin typeface="Avenir" panose="02000503020000020003"/>
              </a:rPr>
              <a:t>The Settlement with Canada has three separate parts:</a:t>
            </a:r>
          </a:p>
          <a:p>
            <a:pPr marL="742950" indent="-742950">
              <a:spcAft>
                <a:spcPts val="1200"/>
              </a:spcAft>
              <a:buSzPct val="100000"/>
              <a:buFont typeface="+mj-lt"/>
              <a:buAutoNum type="arabicPeriod" startAt="3"/>
            </a:pPr>
            <a:r>
              <a:rPr lang="en-US" sz="2800" b="1" dirty="0">
                <a:latin typeface="Avenir" panose="02000503020000020003"/>
              </a:rPr>
              <a:t>$5,000,000 for Claims Administration</a:t>
            </a:r>
            <a:endParaRPr lang="en-US" sz="2800" dirty="0">
              <a:latin typeface="Avenir" panose="02000503020000020003"/>
            </a:endParaRPr>
          </a:p>
          <a:p>
            <a:pPr marL="914400" lvl="3" indent="-80550">
              <a:spcAft>
                <a:spcPts val="1200"/>
              </a:spcAft>
              <a:buSzPct val="100000"/>
            </a:pPr>
            <a:r>
              <a:rPr lang="en-US" sz="2800" dirty="0">
                <a:latin typeface="Avenir" panose="02000503020000020003"/>
              </a:rPr>
              <a:t>This covers the costs of deciding who is a Survivor Class Member (former students at the Mission School), and deciding if those Survivor Class Members are entitled to an Experience Payment of $10,000 or $15,000.</a:t>
            </a:r>
          </a:p>
          <a:p>
            <a:pPr marL="914400" lvl="3" indent="-80550">
              <a:spcAft>
                <a:spcPts val="1200"/>
              </a:spcAft>
              <a:buSzPct val="100000"/>
            </a:pPr>
            <a:r>
              <a:rPr lang="en-US" sz="2800" dirty="0">
                <a:latin typeface="Avenir" panose="02000503020000020003"/>
              </a:rPr>
              <a:t>It also covers the costs of providing Notice about this Settlement to the Class.</a:t>
            </a:r>
          </a:p>
        </p:txBody>
      </p:sp>
    </p:spTree>
    <p:extLst>
      <p:ext uri="{BB962C8B-B14F-4D97-AF65-F5344CB8AC3E}">
        <p14:creationId xmlns:p14="http://schemas.microsoft.com/office/powerpoint/2010/main" val="4216339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DAEE3-5AF5-6881-3E8A-4E35FDFFB2A0}"/>
            </a:ext>
          </a:extLst>
        </p:cNvPr>
        <p:cNvGrpSpPr/>
        <p:nvPr/>
      </p:nvGrpSpPr>
      <p:grpSpPr>
        <a:xfrm>
          <a:off x="0" y="0"/>
          <a:ext cx="0" cy="0"/>
          <a:chOff x="0" y="0"/>
          <a:chExt cx="0" cy="0"/>
        </a:xfrm>
      </p:grpSpPr>
      <p:pic>
        <p:nvPicPr>
          <p:cNvPr id="12" name="Picture Placeholder 11">
            <a:extLst>
              <a:ext uri="{FF2B5EF4-FFF2-40B4-BE49-F238E27FC236}">
                <a16:creationId xmlns:a16="http://schemas.microsoft.com/office/drawing/2014/main" id="{E73D311A-7D76-E4B4-5726-E4121C112ABC}"/>
              </a:ext>
            </a:extLst>
          </p:cNvPr>
          <p:cNvPicPr>
            <a:picLocks noGrp="1" noChangeAspect="1"/>
          </p:cNvPicPr>
          <p:nvPr>
            <p:ph type="pic" sz="quarter" idx="13"/>
          </p:nvPr>
        </p:nvPicPr>
        <p:blipFill>
          <a:blip r:embed="rId2"/>
          <a:srcRect l="17195" r="17195"/>
          <a:stretch/>
        </p:blipFill>
        <p:spPr>
          <a:xfrm>
            <a:off x="3071089" y="68263"/>
            <a:ext cx="6049821" cy="6137275"/>
          </a:xfrm>
          <a:prstGeom prst="rect">
            <a:avLst/>
          </a:prstGeom>
          <a:noFill/>
        </p:spPr>
      </p:pic>
      <p:sp>
        <p:nvSpPr>
          <p:cNvPr id="2" name="Slide Number Placeholder 1" hidden="1">
            <a:extLst>
              <a:ext uri="{FF2B5EF4-FFF2-40B4-BE49-F238E27FC236}">
                <a16:creationId xmlns:a16="http://schemas.microsoft.com/office/drawing/2014/main" id="{F7F4CEF6-9567-8C99-5044-9395D760F91F}"/>
              </a:ext>
            </a:extLst>
          </p:cNvPr>
          <p:cNvSpPr>
            <a:spLocks noGrp="1"/>
          </p:cNvSpPr>
          <p:nvPr>
            <p:ph type="sldNum" sz="quarter" idx="4294967295"/>
          </p:nvPr>
        </p:nvSpPr>
        <p:spPr>
          <a:xfrm>
            <a:off x="8935583" y="6492241"/>
            <a:ext cx="2743200" cy="201168"/>
          </a:xfrm>
        </p:spPr>
        <p:txBody>
          <a:bodyPr/>
          <a:lstStyle/>
          <a:p>
            <a:pPr>
              <a:spcAft>
                <a:spcPts val="600"/>
              </a:spcAft>
            </a:pPr>
            <a:r>
              <a:rPr lang="en-US" b="0">
                <a:latin typeface="Avenir" panose="02000503020000020003" pitchFamily="2" charset="0"/>
              </a:rPr>
              <a:t> LAWYERS &amp; TRADEMARK AGENTS  </a:t>
            </a:r>
            <a:r>
              <a:rPr lang="en-US"/>
              <a:t>|  </a:t>
            </a:r>
            <a:fld id="{ED9966DB-F042-2642-BBB3-936D76B2899F}" type="slidenum">
              <a:rPr lang="en-US" smtClean="0"/>
              <a:pPr>
                <a:spcAft>
                  <a:spcPts val="600"/>
                </a:spcAft>
              </a:pPr>
              <a:t>15</a:t>
            </a:fld>
            <a:endParaRPr lang="en-US"/>
          </a:p>
        </p:txBody>
      </p:sp>
    </p:spTree>
    <p:extLst>
      <p:ext uri="{BB962C8B-B14F-4D97-AF65-F5344CB8AC3E}">
        <p14:creationId xmlns:p14="http://schemas.microsoft.com/office/powerpoint/2010/main" val="4066274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F03A717-2FCD-C542-825D-E9E284877A9F}"/>
              </a:ext>
            </a:extLst>
          </p:cNvPr>
          <p:cNvSpPr>
            <a:spLocks noGrp="1"/>
          </p:cNvSpPr>
          <p:nvPr>
            <p:ph sz="quarter" idx="13"/>
          </p:nvPr>
        </p:nvSpPr>
        <p:spPr>
          <a:xfrm>
            <a:off x="0" y="0"/>
            <a:ext cx="12192000" cy="6858000"/>
          </a:xfrm>
        </p:spPr>
        <p:txBody>
          <a:bodyPr/>
          <a:lstStyle/>
          <a:p>
            <a:endParaRPr lang="en-US" dirty="0"/>
          </a:p>
        </p:txBody>
      </p:sp>
      <p:sp>
        <p:nvSpPr>
          <p:cNvPr id="4" name="Text Placeholder 3">
            <a:extLst>
              <a:ext uri="{FF2B5EF4-FFF2-40B4-BE49-F238E27FC236}">
                <a16:creationId xmlns:a16="http://schemas.microsoft.com/office/drawing/2014/main" id="{3BF1EA57-744A-C247-A932-BBC49930E049}"/>
              </a:ext>
            </a:extLst>
          </p:cNvPr>
          <p:cNvSpPr>
            <a:spLocks noGrp="1"/>
          </p:cNvSpPr>
          <p:nvPr>
            <p:ph type="body" sz="quarter" idx="16"/>
          </p:nvPr>
        </p:nvSpPr>
        <p:spPr/>
        <p:txBody>
          <a:bodyPr/>
          <a:lstStyle/>
          <a:p>
            <a:endParaRPr lang="en-US"/>
          </a:p>
        </p:txBody>
      </p:sp>
      <p:sp>
        <p:nvSpPr>
          <p:cNvPr id="5" name="Text Placeholder 4">
            <a:extLst>
              <a:ext uri="{FF2B5EF4-FFF2-40B4-BE49-F238E27FC236}">
                <a16:creationId xmlns:a16="http://schemas.microsoft.com/office/drawing/2014/main" id="{458FF233-A377-2349-9232-14B75FF24C4B}"/>
              </a:ext>
            </a:extLst>
          </p:cNvPr>
          <p:cNvSpPr>
            <a:spLocks noGrp="1"/>
          </p:cNvSpPr>
          <p:nvPr>
            <p:ph type="body" sz="quarter" idx="10"/>
          </p:nvPr>
        </p:nvSpPr>
        <p:spPr/>
        <p:txBody>
          <a:bodyPr/>
          <a:lstStyle/>
          <a:p>
            <a:endParaRPr lang="en-US" dirty="0"/>
          </a:p>
        </p:txBody>
      </p:sp>
      <p:sp>
        <p:nvSpPr>
          <p:cNvPr id="6" name="Text Placeholder 5">
            <a:extLst>
              <a:ext uri="{FF2B5EF4-FFF2-40B4-BE49-F238E27FC236}">
                <a16:creationId xmlns:a16="http://schemas.microsoft.com/office/drawing/2014/main" id="{AF947CDD-9573-384A-8EB8-E4ADFAB3152E}"/>
              </a:ext>
            </a:extLst>
          </p:cNvPr>
          <p:cNvSpPr>
            <a:spLocks noGrp="1"/>
          </p:cNvSpPr>
          <p:nvPr>
            <p:ph type="body" sz="quarter" idx="15"/>
          </p:nvPr>
        </p:nvSpPr>
        <p:spPr/>
        <p:txBody>
          <a:bodyPr/>
          <a:lstStyle/>
          <a:p>
            <a:r>
              <a:rPr lang="en-US" dirty="0"/>
              <a:t>Sotos LLP</a:t>
            </a:r>
          </a:p>
          <a:p>
            <a:r>
              <a:rPr lang="en-US" dirty="0"/>
              <a:t>416.977.0007 (T)</a:t>
            </a:r>
          </a:p>
          <a:p>
            <a:r>
              <a:rPr lang="en-US" dirty="0"/>
              <a:t>416.977.0717 (F)</a:t>
            </a:r>
          </a:p>
          <a:p>
            <a:r>
              <a:rPr lang="en-US" dirty="0"/>
              <a:t>info@sotosllp.com</a:t>
            </a:r>
          </a:p>
        </p:txBody>
      </p:sp>
      <p:sp>
        <p:nvSpPr>
          <p:cNvPr id="8" name="TextBox 7">
            <a:extLst>
              <a:ext uri="{FF2B5EF4-FFF2-40B4-BE49-F238E27FC236}">
                <a16:creationId xmlns:a16="http://schemas.microsoft.com/office/drawing/2014/main" id="{2753C9E1-06BC-E06E-B3B7-314377B9B186}"/>
              </a:ext>
            </a:extLst>
          </p:cNvPr>
          <p:cNvSpPr txBox="1"/>
          <p:nvPr/>
        </p:nvSpPr>
        <p:spPr>
          <a:xfrm>
            <a:off x="4164121" y="2727505"/>
            <a:ext cx="4175951" cy="769441"/>
          </a:xfrm>
          <a:prstGeom prst="rect">
            <a:avLst/>
          </a:prstGeom>
          <a:noFill/>
        </p:spPr>
        <p:txBody>
          <a:bodyPr wrap="square" rtlCol="0">
            <a:spAutoFit/>
          </a:bodyPr>
          <a:lstStyle/>
          <a:p>
            <a:pPr algn="ctr"/>
            <a:r>
              <a:rPr lang="en-US" sz="4400" b="1" dirty="0">
                <a:solidFill>
                  <a:srgbClr val="FFC000"/>
                </a:solidFill>
              </a:rPr>
              <a:t>QUESTIONS?</a:t>
            </a:r>
          </a:p>
        </p:txBody>
      </p:sp>
      <p:sp>
        <p:nvSpPr>
          <p:cNvPr id="10" name="Text Placeholder 5">
            <a:extLst>
              <a:ext uri="{FF2B5EF4-FFF2-40B4-BE49-F238E27FC236}">
                <a16:creationId xmlns:a16="http://schemas.microsoft.com/office/drawing/2014/main" id="{03E8D4C6-213C-833F-224F-F41EB33650E4}"/>
              </a:ext>
            </a:extLst>
          </p:cNvPr>
          <p:cNvSpPr txBox="1">
            <a:spLocks/>
          </p:cNvSpPr>
          <p:nvPr/>
        </p:nvSpPr>
        <p:spPr>
          <a:xfrm>
            <a:off x="2848547" y="5303101"/>
            <a:ext cx="2384216" cy="596270"/>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buFont typeface="Arial" panose="020B0604020202020204" pitchFamily="34" charset="0"/>
              <a:buNone/>
              <a:defRPr sz="1400" b="0" i="0" kern="1200">
                <a:solidFill>
                  <a:schemeClr val="bg1"/>
                </a:solidFill>
                <a:latin typeface="Avenir Medium" panose="02000503020000020003"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3000" b="1" i="0" kern="1200">
                <a:solidFill>
                  <a:schemeClr val="tx1"/>
                </a:solidFill>
                <a:latin typeface="Avenir Heavy" panose="02000503020000020003"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3000" b="0" i="0" kern="1200">
                <a:solidFill>
                  <a:schemeClr val="tx1"/>
                </a:solidFill>
                <a:latin typeface="Avenir Medium" panose="02000503020000020003"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3000" b="0" i="0" kern="1200">
                <a:solidFill>
                  <a:schemeClr val="tx1"/>
                </a:solidFill>
                <a:latin typeface="Avenir Light" panose="020B0402020203020204" pitchFamily="34" charset="77"/>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3000" b="0" i="0" kern="1200">
                <a:solidFill>
                  <a:schemeClr val="tx1"/>
                </a:solidFill>
                <a:latin typeface="Avenir" panose="020005030200000200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Goldblatt Partners LLP</a:t>
            </a:r>
          </a:p>
          <a:p>
            <a:r>
              <a:rPr lang="en-US" dirty="0"/>
              <a:t>647.381.8500 (T)</a:t>
            </a:r>
          </a:p>
          <a:p>
            <a:r>
              <a:rPr lang="en-US" dirty="0"/>
              <a:t>416.591.7333 (F)</a:t>
            </a:r>
          </a:p>
          <a:p>
            <a:r>
              <a:rPr lang="en-US" dirty="0"/>
              <a:t>tyang@goldblattpartners.com</a:t>
            </a:r>
          </a:p>
        </p:txBody>
      </p:sp>
    </p:spTree>
    <p:extLst>
      <p:ext uri="{BB962C8B-B14F-4D97-AF65-F5344CB8AC3E}">
        <p14:creationId xmlns:p14="http://schemas.microsoft.com/office/powerpoint/2010/main" val="1476114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267358A-3634-F6EB-9FEC-B91D5F703556}"/>
              </a:ext>
            </a:extLst>
          </p:cNvPr>
          <p:cNvSpPr>
            <a:spLocks noGrp="1"/>
          </p:cNvSpPr>
          <p:nvPr>
            <p:ph type="sldNum" sz="quarter" idx="4"/>
          </p:nvPr>
        </p:nvSpPr>
        <p:spPr>
          <a:xfrm>
            <a:off x="8935583" y="6492241"/>
            <a:ext cx="2743200" cy="201168"/>
          </a:xfrm>
        </p:spPr>
        <p:txBody>
          <a:bodyPr/>
          <a:lstStyle/>
          <a:p>
            <a:r>
              <a:rPr lang="en-US"/>
              <a:t> LAWYERS &amp; TRADEMARK AGENTS  |  </a:t>
            </a:r>
            <a:fld id="{ED9966DB-F042-2642-BBB3-936D76B2899F}" type="slidenum">
              <a:rPr lang="en-US" smtClean="0"/>
              <a:pPr/>
              <a:t>2</a:t>
            </a:fld>
            <a:endParaRPr lang="en-US" dirty="0"/>
          </a:p>
        </p:txBody>
      </p:sp>
      <p:sp>
        <p:nvSpPr>
          <p:cNvPr id="6" name="Text Placeholder 5">
            <a:extLst>
              <a:ext uri="{FF2B5EF4-FFF2-40B4-BE49-F238E27FC236}">
                <a16:creationId xmlns:a16="http://schemas.microsoft.com/office/drawing/2014/main" id="{3DF5FEF8-6190-A50C-D474-F2FA191FB986}"/>
              </a:ext>
            </a:extLst>
          </p:cNvPr>
          <p:cNvSpPr>
            <a:spLocks noGrp="1"/>
          </p:cNvSpPr>
          <p:nvPr>
            <p:ph type="body" sz="quarter" idx="10"/>
          </p:nvPr>
        </p:nvSpPr>
        <p:spPr/>
        <p:txBody>
          <a:bodyPr/>
          <a:lstStyle/>
          <a:p>
            <a:r>
              <a:rPr lang="en-US" dirty="0">
                <a:solidFill>
                  <a:schemeClr val="accent2"/>
                </a:solidFill>
              </a:rPr>
              <a:t>Warning</a:t>
            </a:r>
          </a:p>
        </p:txBody>
      </p:sp>
      <p:sp>
        <p:nvSpPr>
          <p:cNvPr id="7" name="Text Placeholder 6">
            <a:extLst>
              <a:ext uri="{FF2B5EF4-FFF2-40B4-BE49-F238E27FC236}">
                <a16:creationId xmlns:a16="http://schemas.microsoft.com/office/drawing/2014/main" id="{869B0878-25B6-663B-1491-1BA71ABF08A7}"/>
              </a:ext>
            </a:extLst>
          </p:cNvPr>
          <p:cNvSpPr>
            <a:spLocks noGrp="1"/>
          </p:cNvSpPr>
          <p:nvPr>
            <p:ph type="body" sz="quarter" idx="13"/>
          </p:nvPr>
        </p:nvSpPr>
        <p:spPr>
          <a:xfrm>
            <a:off x="3122579" y="928721"/>
            <a:ext cx="8138979" cy="5189977"/>
          </a:xfrm>
        </p:spPr>
        <p:txBody>
          <a:bodyPr/>
          <a:lstStyle/>
          <a:p>
            <a:pPr marL="0" indent="0">
              <a:spcAft>
                <a:spcPts val="0"/>
              </a:spcAft>
              <a:buNone/>
            </a:pPr>
            <a:r>
              <a:rPr lang="en-US" sz="3200" b="1" dirty="0">
                <a:solidFill>
                  <a:schemeClr val="accent2"/>
                </a:solidFill>
              </a:rPr>
              <a:t>Some of the information and discussions in this presentation may cause distress or </a:t>
            </a:r>
          </a:p>
          <a:p>
            <a:pPr marL="0" indent="0">
              <a:spcAft>
                <a:spcPts val="1200"/>
              </a:spcAft>
              <a:buNone/>
            </a:pPr>
            <a:r>
              <a:rPr lang="en-US" sz="3200" b="1" dirty="0">
                <a:solidFill>
                  <a:schemeClr val="accent2"/>
                </a:solidFill>
              </a:rPr>
              <a:t>re-traumatization for some Survivors or Intergenerational Survivors.</a:t>
            </a:r>
          </a:p>
          <a:p>
            <a:pPr marL="0" indent="0">
              <a:spcAft>
                <a:spcPts val="1200"/>
              </a:spcAft>
              <a:buNone/>
            </a:pPr>
            <a:endParaRPr lang="en-US" sz="1800" b="1" dirty="0"/>
          </a:p>
          <a:p>
            <a:pPr marL="0" indent="0">
              <a:spcAft>
                <a:spcPts val="1200"/>
              </a:spcAft>
              <a:buNone/>
            </a:pPr>
            <a:r>
              <a:rPr lang="en-US" sz="1800" b="1" dirty="0"/>
              <a:t>Hope for Wellness Help Line</a:t>
            </a:r>
          </a:p>
          <a:p>
            <a:pPr marL="0" indent="0">
              <a:spcAft>
                <a:spcPts val="1200"/>
              </a:spcAft>
              <a:buNone/>
            </a:pPr>
            <a:r>
              <a:rPr lang="en-US" sz="1600" dirty="0"/>
              <a:t>Hope for Wellness Help Line offers immediate mental health counselling and crisis intervention to all Indigenous peoples across Canada.</a:t>
            </a:r>
          </a:p>
          <a:p>
            <a:pPr marL="0" indent="0">
              <a:spcAft>
                <a:spcPts val="1200"/>
              </a:spcAft>
              <a:buNone/>
            </a:pPr>
            <a:br>
              <a:rPr lang="en-US" sz="1600" dirty="0"/>
            </a:br>
            <a:r>
              <a:rPr lang="en-US" sz="1600" dirty="0"/>
              <a:t>Phone and chat counselling is available in English, French, Cree, Ojibway and Inuktitut on request.</a:t>
            </a:r>
          </a:p>
          <a:p>
            <a:pPr marL="0" indent="0">
              <a:spcAft>
                <a:spcPts val="1200"/>
              </a:spcAft>
              <a:buNone/>
            </a:pPr>
            <a:br>
              <a:rPr lang="en-US" sz="1800" dirty="0"/>
            </a:br>
            <a:r>
              <a:rPr lang="en-US" sz="1800" dirty="0"/>
              <a:t>Call the toll-free Help Line at </a:t>
            </a:r>
            <a:r>
              <a:rPr lang="en-US" sz="1800" u="sng" dirty="0">
                <a:hlinkClick r:id="rId2"/>
              </a:rPr>
              <a:t>1-855-242-3310</a:t>
            </a:r>
            <a:r>
              <a:rPr lang="en-US" sz="1800" dirty="0"/>
              <a:t>, 24 hours a day, 7 days a week, or use the chat box on their website.</a:t>
            </a:r>
          </a:p>
          <a:p>
            <a:pPr marL="0" indent="0">
              <a:buNone/>
            </a:pPr>
            <a:endParaRPr lang="en-US" sz="3200" b="1" dirty="0">
              <a:solidFill>
                <a:schemeClr val="accent2"/>
              </a:solidFill>
            </a:endParaRPr>
          </a:p>
          <a:p>
            <a:pPr marL="0" indent="0">
              <a:buNone/>
            </a:pPr>
            <a:endParaRPr lang="en-US" sz="3200" b="1" dirty="0">
              <a:solidFill>
                <a:schemeClr val="accent2"/>
              </a:solidFill>
            </a:endParaRPr>
          </a:p>
          <a:p>
            <a:pPr marL="0" indent="0">
              <a:buNone/>
            </a:pPr>
            <a:endParaRPr lang="en-US" sz="3200" b="1" dirty="0">
              <a:solidFill>
                <a:schemeClr val="accent2"/>
              </a:solidFill>
            </a:endParaRPr>
          </a:p>
        </p:txBody>
      </p:sp>
    </p:spTree>
    <p:extLst>
      <p:ext uri="{BB962C8B-B14F-4D97-AF65-F5344CB8AC3E}">
        <p14:creationId xmlns:p14="http://schemas.microsoft.com/office/powerpoint/2010/main" val="1820188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3EC8BF-E10E-7E38-A8B0-5813E4E1835E}"/>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3</a:t>
            </a:fld>
            <a:endParaRPr lang="en-US" dirty="0"/>
          </a:p>
        </p:txBody>
      </p:sp>
      <p:sp>
        <p:nvSpPr>
          <p:cNvPr id="4" name="Text Placeholder 3">
            <a:extLst>
              <a:ext uri="{FF2B5EF4-FFF2-40B4-BE49-F238E27FC236}">
                <a16:creationId xmlns:a16="http://schemas.microsoft.com/office/drawing/2014/main" id="{2304ADCE-E5F2-774A-8CC3-68C14B7D9EFF}"/>
              </a:ext>
            </a:extLst>
          </p:cNvPr>
          <p:cNvSpPr>
            <a:spLocks noGrp="1"/>
          </p:cNvSpPr>
          <p:nvPr>
            <p:ph type="body" sz="quarter" idx="13"/>
          </p:nvPr>
        </p:nvSpPr>
        <p:spPr>
          <a:xfrm>
            <a:off x="932148" y="559070"/>
            <a:ext cx="10449214" cy="5627721"/>
          </a:xfrm>
        </p:spPr>
        <p:txBody>
          <a:bodyPr/>
          <a:lstStyle/>
          <a:p>
            <a:pPr marL="0" indent="0" algn="ctr">
              <a:buNone/>
            </a:pPr>
            <a:r>
              <a:rPr lang="en-US" sz="3200" b="1" dirty="0">
                <a:solidFill>
                  <a:srgbClr val="2755AF"/>
                </a:solidFill>
              </a:rPr>
              <a:t>What is the Class Action About?</a:t>
            </a:r>
          </a:p>
          <a:p>
            <a:pPr algn="just">
              <a:spcAft>
                <a:spcPts val="1200"/>
              </a:spcAft>
              <a:buFont typeface="Wingdings" panose="05000000000000000000" pitchFamily="2" charset="2"/>
              <a:buChar char="§"/>
            </a:pPr>
            <a:r>
              <a:rPr lang="en-US" sz="2400" dirty="0">
                <a:solidFill>
                  <a:srgbClr val="2755AF"/>
                </a:solidFill>
              </a:rPr>
              <a:t>The class action was originally started in 2005 by a group of Survivors looking to obtain compensation for the harms that were suffered by the former students who attended the Île-à-la-Crosse School (the Mission School) any time before it closed in 1976, and by their family members</a:t>
            </a:r>
          </a:p>
          <a:p>
            <a:pPr lvl="1" algn="just">
              <a:spcAft>
                <a:spcPts val="1200"/>
              </a:spcAft>
              <a:buFont typeface="Wingdings" panose="05000000000000000000" pitchFamily="2" charset="2"/>
              <a:buChar char="§"/>
            </a:pPr>
            <a:r>
              <a:rPr lang="en-US" sz="2400" b="0" dirty="0">
                <a:solidFill>
                  <a:srgbClr val="2755AF"/>
                </a:solidFill>
                <a:latin typeface="Avenir" panose="02000503020000020003"/>
              </a:rPr>
              <a:t> The claim is made against the Governments of </a:t>
            </a:r>
            <a:r>
              <a:rPr lang="en-US" sz="2400" dirty="0">
                <a:solidFill>
                  <a:srgbClr val="2755AF"/>
                </a:solidFill>
                <a:latin typeface="Avenir" panose="02000503020000020003"/>
              </a:rPr>
              <a:t>Canada</a:t>
            </a:r>
            <a:r>
              <a:rPr lang="en-US" sz="2400" b="0" dirty="0">
                <a:solidFill>
                  <a:srgbClr val="2755AF"/>
                </a:solidFill>
                <a:latin typeface="Avenir" panose="02000503020000020003"/>
              </a:rPr>
              <a:t> and </a:t>
            </a:r>
            <a:r>
              <a:rPr lang="en-US" sz="2400" dirty="0">
                <a:solidFill>
                  <a:srgbClr val="2755AF"/>
                </a:solidFill>
                <a:latin typeface="Avenir" panose="02000503020000020003"/>
              </a:rPr>
              <a:t>Saskatchewan</a:t>
            </a:r>
            <a:r>
              <a:rPr lang="en-US" sz="2400" b="0" dirty="0">
                <a:solidFill>
                  <a:srgbClr val="2755AF"/>
                </a:solidFill>
                <a:latin typeface="Avenir" panose="02000503020000020003"/>
              </a:rPr>
              <a:t> for their roles in the creation and operations of the Mission School</a:t>
            </a:r>
          </a:p>
          <a:p>
            <a:pPr lvl="1" algn="just">
              <a:spcAft>
                <a:spcPts val="1200"/>
              </a:spcAft>
              <a:buFont typeface="Wingdings" panose="05000000000000000000" pitchFamily="2" charset="2"/>
              <a:buChar char="§"/>
            </a:pPr>
            <a:r>
              <a:rPr lang="en-US" sz="2400" b="0" dirty="0">
                <a:solidFill>
                  <a:srgbClr val="2755AF"/>
                </a:solidFill>
                <a:latin typeface="Avenir" panose="02000503020000020003"/>
              </a:rPr>
              <a:t> The </a:t>
            </a:r>
            <a:r>
              <a:rPr lang="en-US" sz="2400" dirty="0">
                <a:solidFill>
                  <a:srgbClr val="2755AF"/>
                </a:solidFill>
                <a:latin typeface="Avenir" panose="02000503020000020003"/>
              </a:rPr>
              <a:t>harms</a:t>
            </a:r>
            <a:r>
              <a:rPr lang="en-US" sz="2400" b="0" dirty="0">
                <a:solidFill>
                  <a:srgbClr val="2755AF"/>
                </a:solidFill>
                <a:latin typeface="Avenir" panose="02000503020000020003"/>
              </a:rPr>
              <a:t> for which compensation are sought include loss of language, culture, Indigenous identity, family and community disruption, inadequate education, mental abuse, physical abuse, sexual abuse, and intergenerational harms</a:t>
            </a:r>
          </a:p>
          <a:p>
            <a:pPr lvl="1" algn="just">
              <a:buFont typeface="Wingdings" panose="05000000000000000000" pitchFamily="2" charset="2"/>
              <a:buChar char="§"/>
            </a:pPr>
            <a:r>
              <a:rPr lang="en-US" sz="2400" b="0" dirty="0">
                <a:solidFill>
                  <a:srgbClr val="2755AF"/>
                </a:solidFill>
                <a:latin typeface="Avenir" panose="02000503020000020003"/>
              </a:rPr>
              <a:t> Current Class Counsel (Sotos LLP and Goldblatt Partners LLP) took over the action in 2022, and started to push it forward to be approved as a class action by the Court of King’s Bench</a:t>
            </a:r>
          </a:p>
          <a:p>
            <a:pPr lvl="1" algn="just">
              <a:buFont typeface="Wingdings" panose="05000000000000000000" pitchFamily="2" charset="2"/>
              <a:buChar char="§"/>
            </a:pPr>
            <a:endParaRPr lang="en-US" sz="2800" b="0" dirty="0">
              <a:solidFill>
                <a:srgbClr val="2755AF"/>
              </a:solidFill>
              <a:latin typeface="Avenir" panose="02000503020000020003"/>
            </a:endParaRPr>
          </a:p>
        </p:txBody>
      </p:sp>
    </p:spTree>
    <p:extLst>
      <p:ext uri="{BB962C8B-B14F-4D97-AF65-F5344CB8AC3E}">
        <p14:creationId xmlns:p14="http://schemas.microsoft.com/office/powerpoint/2010/main" val="287464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D8A39-6168-9F40-3EFA-1FA6EF58541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EF93516-83B2-80EA-4AAF-832A4FB87A8B}"/>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4</a:t>
            </a:fld>
            <a:endParaRPr lang="en-US" dirty="0"/>
          </a:p>
        </p:txBody>
      </p:sp>
      <p:sp>
        <p:nvSpPr>
          <p:cNvPr id="4" name="Text Placeholder 3">
            <a:extLst>
              <a:ext uri="{FF2B5EF4-FFF2-40B4-BE49-F238E27FC236}">
                <a16:creationId xmlns:a16="http://schemas.microsoft.com/office/drawing/2014/main" id="{474ACEFC-3213-CC45-D269-D50C362A8B4C}"/>
              </a:ext>
            </a:extLst>
          </p:cNvPr>
          <p:cNvSpPr>
            <a:spLocks noGrp="1"/>
          </p:cNvSpPr>
          <p:nvPr>
            <p:ph type="body" sz="quarter" idx="13"/>
          </p:nvPr>
        </p:nvSpPr>
        <p:spPr>
          <a:xfrm>
            <a:off x="932148" y="559070"/>
            <a:ext cx="10449214" cy="5403985"/>
          </a:xfrm>
        </p:spPr>
        <p:txBody>
          <a:bodyPr/>
          <a:lstStyle/>
          <a:p>
            <a:pPr marL="0" indent="0" algn="ctr">
              <a:buNone/>
            </a:pPr>
            <a:r>
              <a:rPr lang="en-US" sz="3200" b="1" dirty="0">
                <a:solidFill>
                  <a:srgbClr val="2755AF"/>
                </a:solidFill>
              </a:rPr>
              <a:t>What is the Class Action About?</a:t>
            </a:r>
          </a:p>
          <a:p>
            <a:pPr algn="just">
              <a:buFont typeface="Wingdings" panose="05000000000000000000" pitchFamily="2" charset="2"/>
              <a:buChar char="§"/>
            </a:pPr>
            <a:r>
              <a:rPr lang="en-US" sz="2800" dirty="0">
                <a:solidFill>
                  <a:srgbClr val="2755AF"/>
                </a:solidFill>
              </a:rPr>
              <a:t>There is a Survivors’ Steering Committee who are making the decisions about how the Class Action is being prosecuted and who provide the instructions to Class Counsel. They also keep the Class Members updated about the litigation to the extent that they are able to share information (some information is confidential in the litigation, and can’t be shared)</a:t>
            </a:r>
          </a:p>
          <a:p>
            <a:pPr lvl="1" algn="just">
              <a:spcAft>
                <a:spcPts val="1200"/>
              </a:spcAft>
              <a:buFont typeface="Wingdings" panose="05000000000000000000" pitchFamily="2" charset="2"/>
              <a:buChar char="§"/>
            </a:pPr>
            <a:r>
              <a:rPr lang="en-US" sz="2800" b="0" dirty="0">
                <a:solidFill>
                  <a:srgbClr val="2755AF"/>
                </a:solidFill>
                <a:latin typeface="Avenir" panose="02000503020000020003"/>
              </a:rPr>
              <a:t> This includes the 6 named Plaintiffs in the Class Action and other representatives from the community</a:t>
            </a:r>
          </a:p>
          <a:p>
            <a:pPr lvl="1" algn="ctr">
              <a:spcAft>
                <a:spcPts val="1200"/>
              </a:spcAft>
              <a:buFont typeface="Wingdings" panose="05000000000000000000" pitchFamily="2" charset="2"/>
              <a:buChar char="§"/>
            </a:pPr>
            <a:r>
              <a:rPr lang="en-US" sz="2800" b="0" dirty="0">
                <a:solidFill>
                  <a:srgbClr val="2755AF"/>
                </a:solidFill>
                <a:latin typeface="Avenir" panose="02000503020000020003"/>
              </a:rPr>
              <a:t> The M</a:t>
            </a:r>
            <a:r>
              <a:rPr lang="en-CA" b="0" dirty="0">
                <a:solidFill>
                  <a:srgbClr val="2755AF"/>
                </a:solidFill>
                <a:latin typeface="Avenir" panose="02000503020000020003"/>
              </a:rPr>
              <a:t>é</a:t>
            </a:r>
            <a:r>
              <a:rPr lang="en-US" sz="2800" b="0" dirty="0">
                <a:solidFill>
                  <a:srgbClr val="2755AF"/>
                </a:solidFill>
                <a:latin typeface="Avenir" panose="02000503020000020003"/>
              </a:rPr>
              <a:t>tis Nation-Saskatchewan has been providing support to the Steering Committee and financial support for the Class Action</a:t>
            </a:r>
          </a:p>
          <a:p>
            <a:pPr lvl="1" algn="just">
              <a:spcAft>
                <a:spcPts val="1200"/>
              </a:spcAft>
              <a:buFont typeface="Wingdings" panose="05000000000000000000" pitchFamily="2" charset="2"/>
              <a:buChar char="§"/>
            </a:pPr>
            <a:endParaRPr lang="en-US" sz="2800" b="0" dirty="0">
              <a:solidFill>
                <a:srgbClr val="2755AF"/>
              </a:solidFill>
              <a:latin typeface="Avenir" panose="02000503020000020003"/>
            </a:endParaRPr>
          </a:p>
          <a:p>
            <a:pPr lvl="1" algn="just">
              <a:buFont typeface="Wingdings" panose="05000000000000000000" pitchFamily="2" charset="2"/>
              <a:buChar char="§"/>
            </a:pPr>
            <a:endParaRPr lang="en-US" sz="2800" b="0" dirty="0">
              <a:solidFill>
                <a:srgbClr val="2755AF"/>
              </a:solidFill>
              <a:latin typeface="Avenir" panose="02000503020000020003"/>
            </a:endParaRPr>
          </a:p>
        </p:txBody>
      </p:sp>
    </p:spTree>
    <p:extLst>
      <p:ext uri="{BB962C8B-B14F-4D97-AF65-F5344CB8AC3E}">
        <p14:creationId xmlns:p14="http://schemas.microsoft.com/office/powerpoint/2010/main" val="19200633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a:extLst>
            <a:ext uri="{FF2B5EF4-FFF2-40B4-BE49-F238E27FC236}">
              <a16:creationId xmlns:a16="http://schemas.microsoft.com/office/drawing/2014/main" id="{DEAFDD83-AC0E-771A-E9B0-82516567436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BB865A4-A001-67D4-A0A3-92A27A200F1F}"/>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5</a:t>
            </a:fld>
            <a:endParaRPr lang="en-US" dirty="0"/>
          </a:p>
        </p:txBody>
      </p:sp>
      <p:sp>
        <p:nvSpPr>
          <p:cNvPr id="4" name="Text Placeholder 3">
            <a:extLst>
              <a:ext uri="{FF2B5EF4-FFF2-40B4-BE49-F238E27FC236}">
                <a16:creationId xmlns:a16="http://schemas.microsoft.com/office/drawing/2014/main" id="{14F62898-7131-EDEF-E7CA-E4EABC9C94E9}"/>
              </a:ext>
            </a:extLst>
          </p:cNvPr>
          <p:cNvSpPr>
            <a:spLocks noGrp="1"/>
          </p:cNvSpPr>
          <p:nvPr>
            <p:ph type="body" sz="quarter" idx="13"/>
          </p:nvPr>
        </p:nvSpPr>
        <p:spPr>
          <a:xfrm>
            <a:off x="932148" y="559070"/>
            <a:ext cx="10449214" cy="5403985"/>
          </a:xfrm>
          <a:solidFill>
            <a:schemeClr val="bg1"/>
          </a:solidFill>
        </p:spPr>
        <p:txBody>
          <a:bodyPr/>
          <a:lstStyle/>
          <a:p>
            <a:pPr marL="0" indent="0" algn="ctr">
              <a:spcAft>
                <a:spcPts val="1800"/>
              </a:spcAft>
              <a:buNone/>
            </a:pPr>
            <a:r>
              <a:rPr lang="en-US" sz="3200" b="1" dirty="0">
                <a:solidFill>
                  <a:srgbClr val="2755AF"/>
                </a:solidFill>
              </a:rPr>
              <a:t>The Class Action Settlements</a:t>
            </a:r>
          </a:p>
          <a:p>
            <a:pPr marL="0" indent="0">
              <a:spcAft>
                <a:spcPts val="1200"/>
              </a:spcAft>
              <a:buNone/>
            </a:pPr>
            <a:r>
              <a:rPr lang="en-US" sz="2800" dirty="0">
                <a:solidFill>
                  <a:srgbClr val="2755AF"/>
                </a:solidFill>
                <a:latin typeface="Avenir" panose="02000503020000020003"/>
              </a:rPr>
              <a:t>There are two separate </a:t>
            </a:r>
            <a:r>
              <a:rPr lang="en-US" sz="2800" b="1" dirty="0">
                <a:solidFill>
                  <a:srgbClr val="2755AF"/>
                </a:solidFill>
                <a:latin typeface="Avenir" panose="02000503020000020003"/>
              </a:rPr>
              <a:t>Agreements in Principle </a:t>
            </a:r>
            <a:r>
              <a:rPr lang="en-US" sz="2800" dirty="0">
                <a:solidFill>
                  <a:srgbClr val="2755AF"/>
                </a:solidFill>
                <a:latin typeface="Avenir" panose="02000503020000020003"/>
              </a:rPr>
              <a:t>to Settle the Class Action – one for each of </a:t>
            </a:r>
            <a:r>
              <a:rPr lang="en-US" sz="2800" b="1" dirty="0">
                <a:solidFill>
                  <a:srgbClr val="FF0000"/>
                </a:solidFill>
                <a:latin typeface="Avenir" panose="02000503020000020003"/>
              </a:rPr>
              <a:t>Canada</a:t>
            </a:r>
            <a:r>
              <a:rPr lang="en-US" sz="2800" dirty="0">
                <a:solidFill>
                  <a:srgbClr val="FF0000"/>
                </a:solidFill>
                <a:latin typeface="Avenir" panose="02000503020000020003"/>
              </a:rPr>
              <a:t> </a:t>
            </a:r>
            <a:r>
              <a:rPr lang="en-US" sz="2800" dirty="0">
                <a:solidFill>
                  <a:srgbClr val="2755AF"/>
                </a:solidFill>
                <a:latin typeface="Avenir" panose="02000503020000020003"/>
              </a:rPr>
              <a:t>and </a:t>
            </a:r>
            <a:r>
              <a:rPr lang="en-US" sz="2800" b="1" dirty="0">
                <a:solidFill>
                  <a:srgbClr val="00B050"/>
                </a:solidFill>
                <a:latin typeface="Avenir" panose="02000503020000020003"/>
              </a:rPr>
              <a:t>Saskatchewan</a:t>
            </a:r>
          </a:p>
          <a:p>
            <a:pPr marL="0" indent="0">
              <a:spcAft>
                <a:spcPts val="1200"/>
              </a:spcAft>
              <a:buNone/>
            </a:pPr>
            <a:r>
              <a:rPr lang="en-US" sz="2800" dirty="0">
                <a:solidFill>
                  <a:srgbClr val="2755AF"/>
                </a:solidFill>
                <a:latin typeface="Avenir" panose="02000503020000020003"/>
              </a:rPr>
              <a:t>There will be formal </a:t>
            </a:r>
            <a:r>
              <a:rPr lang="en-US" sz="2800" b="1" dirty="0">
                <a:solidFill>
                  <a:srgbClr val="2755AF"/>
                </a:solidFill>
                <a:latin typeface="Avenir" panose="02000503020000020003"/>
              </a:rPr>
              <a:t>Settlement Agreements </a:t>
            </a:r>
            <a:r>
              <a:rPr lang="en-US" sz="2800" dirty="0">
                <a:solidFill>
                  <a:srgbClr val="2755AF"/>
                </a:solidFill>
                <a:latin typeface="Avenir" panose="02000503020000020003"/>
              </a:rPr>
              <a:t>that are now being finalized that will set out all the details of the Settlements, including how the Settlement Funds will be used, and how claims will be made and decided</a:t>
            </a:r>
          </a:p>
          <a:p>
            <a:pPr marL="0" indent="0">
              <a:spcAft>
                <a:spcPts val="1200"/>
              </a:spcAft>
              <a:buNone/>
            </a:pPr>
            <a:r>
              <a:rPr lang="en-US" sz="2800" dirty="0">
                <a:solidFill>
                  <a:srgbClr val="2755AF"/>
                </a:solidFill>
                <a:latin typeface="Avenir" panose="02000503020000020003"/>
              </a:rPr>
              <a:t>The Settlement Agreements have to be approved by the Court of King’s Bench before they are final and enforceable</a:t>
            </a:r>
          </a:p>
          <a:p>
            <a:pPr marL="0" indent="0">
              <a:buNone/>
            </a:pPr>
            <a:r>
              <a:rPr lang="en-US" sz="2800" dirty="0">
                <a:solidFill>
                  <a:srgbClr val="2755AF"/>
                </a:solidFill>
                <a:latin typeface="Avenir" panose="02000503020000020003"/>
              </a:rPr>
              <a:t>The court dates for the Settlements’ approval are </a:t>
            </a:r>
            <a:r>
              <a:rPr lang="en-US" sz="2800" b="1" dirty="0">
                <a:solidFill>
                  <a:srgbClr val="2755AF"/>
                </a:solidFill>
                <a:latin typeface="Avenir" panose="02000503020000020003"/>
              </a:rPr>
              <a:t>January 29 and 30, 2026 in Saskatoon</a:t>
            </a:r>
          </a:p>
          <a:p>
            <a:pPr lvl="1" algn="just">
              <a:spcAft>
                <a:spcPts val="1200"/>
              </a:spcAft>
            </a:pPr>
            <a:endParaRPr lang="en-US" sz="2800" b="0" dirty="0">
              <a:solidFill>
                <a:srgbClr val="2755AF"/>
              </a:solidFill>
              <a:latin typeface="Avenir" panose="02000503020000020003"/>
            </a:endParaRPr>
          </a:p>
          <a:p>
            <a:pPr lvl="1" algn="just">
              <a:buFont typeface="Wingdings" panose="05000000000000000000" pitchFamily="2" charset="2"/>
              <a:buChar char="§"/>
            </a:pPr>
            <a:endParaRPr lang="en-US" sz="2800" b="0" dirty="0">
              <a:solidFill>
                <a:srgbClr val="2755AF"/>
              </a:solidFill>
              <a:latin typeface="Avenir" panose="02000503020000020003"/>
            </a:endParaRPr>
          </a:p>
        </p:txBody>
      </p:sp>
    </p:spTree>
    <p:extLst>
      <p:ext uri="{BB962C8B-B14F-4D97-AF65-F5344CB8AC3E}">
        <p14:creationId xmlns:p14="http://schemas.microsoft.com/office/powerpoint/2010/main" val="125643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a:extLst>
            <a:ext uri="{FF2B5EF4-FFF2-40B4-BE49-F238E27FC236}">
              <a16:creationId xmlns:a16="http://schemas.microsoft.com/office/drawing/2014/main" id="{5A419139-C29C-A87E-AFBB-E3ED497BF4B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7660DBA-E8B1-4832-566D-B3E257C4F934}"/>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6</a:t>
            </a:fld>
            <a:endParaRPr lang="en-US" dirty="0"/>
          </a:p>
        </p:txBody>
      </p:sp>
      <p:sp>
        <p:nvSpPr>
          <p:cNvPr id="4" name="Text Placeholder 3">
            <a:extLst>
              <a:ext uri="{FF2B5EF4-FFF2-40B4-BE49-F238E27FC236}">
                <a16:creationId xmlns:a16="http://schemas.microsoft.com/office/drawing/2014/main" id="{3E598C97-23F3-D87B-1153-B19F7C9DC708}"/>
              </a:ext>
            </a:extLst>
          </p:cNvPr>
          <p:cNvSpPr>
            <a:spLocks noGrp="1"/>
          </p:cNvSpPr>
          <p:nvPr>
            <p:ph type="body" sz="quarter" idx="13"/>
          </p:nvPr>
        </p:nvSpPr>
        <p:spPr>
          <a:xfrm>
            <a:off x="932148" y="559070"/>
            <a:ext cx="10449214" cy="5403985"/>
          </a:xfrm>
          <a:solidFill>
            <a:schemeClr val="bg1"/>
          </a:solidFill>
        </p:spPr>
        <p:txBody>
          <a:bodyPr/>
          <a:lstStyle/>
          <a:p>
            <a:pPr marL="0" indent="0" algn="ctr">
              <a:spcAft>
                <a:spcPts val="1800"/>
              </a:spcAft>
              <a:buNone/>
            </a:pPr>
            <a:r>
              <a:rPr lang="en-US" sz="3200" b="1" dirty="0">
                <a:solidFill>
                  <a:srgbClr val="2755AF"/>
                </a:solidFill>
              </a:rPr>
              <a:t>The Class Action Settlements</a:t>
            </a:r>
          </a:p>
          <a:p>
            <a:pPr marL="0" indent="0" algn="ctr">
              <a:spcAft>
                <a:spcPts val="1800"/>
              </a:spcAft>
              <a:buNone/>
            </a:pPr>
            <a:r>
              <a:rPr lang="en-US" sz="3200" b="1" dirty="0">
                <a:solidFill>
                  <a:srgbClr val="2755AF"/>
                </a:solidFill>
              </a:rPr>
              <a:t>How will I find out the Details of the Settlements?</a:t>
            </a:r>
          </a:p>
          <a:p>
            <a:pPr marL="0" indent="0">
              <a:spcAft>
                <a:spcPts val="1200"/>
              </a:spcAft>
              <a:buNone/>
            </a:pPr>
            <a:r>
              <a:rPr lang="en-US" sz="2800" dirty="0">
                <a:solidFill>
                  <a:srgbClr val="2755AF"/>
                </a:solidFill>
                <a:latin typeface="Avenir" panose="02000503020000020003"/>
              </a:rPr>
              <a:t>Once the Settlements are finalized, there will be formal Notices that will be published and made available to Class Members and the Community in English, French, </a:t>
            </a:r>
            <a:r>
              <a:rPr lang="en-US" sz="2800" dirty="0" err="1">
                <a:solidFill>
                  <a:srgbClr val="2755AF"/>
                </a:solidFill>
                <a:latin typeface="Avenir" panose="02000503020000020003"/>
              </a:rPr>
              <a:t>Michif</a:t>
            </a:r>
            <a:r>
              <a:rPr lang="en-US" sz="2800" dirty="0">
                <a:solidFill>
                  <a:srgbClr val="2755AF"/>
                </a:solidFill>
                <a:latin typeface="Avenir" panose="02000503020000020003"/>
              </a:rPr>
              <a:t>, Plains Cree, and Dene.</a:t>
            </a:r>
          </a:p>
          <a:p>
            <a:pPr marL="0" indent="0">
              <a:spcAft>
                <a:spcPts val="1200"/>
              </a:spcAft>
              <a:buNone/>
            </a:pPr>
            <a:r>
              <a:rPr lang="en-US" sz="2800" dirty="0">
                <a:solidFill>
                  <a:srgbClr val="2755AF"/>
                </a:solidFill>
                <a:latin typeface="Avenir" panose="02000503020000020003"/>
              </a:rPr>
              <a:t>The Steering Committee and Class Counsel will hold information sessions – one in Saskatoon, one in Northern Saskatchewan, and one online, to explain about the Settlements’ terms, once they are completed. There will be a video recording of the online information that people will be able to access online. There will be opportunities at all information sessions to ask questions of Class Counsel.</a:t>
            </a:r>
          </a:p>
          <a:p>
            <a:pPr lvl="1" algn="just">
              <a:spcAft>
                <a:spcPts val="1200"/>
              </a:spcAft>
            </a:pPr>
            <a:endParaRPr lang="en-US" sz="2800" b="0" dirty="0">
              <a:solidFill>
                <a:srgbClr val="2755AF"/>
              </a:solidFill>
              <a:latin typeface="Avenir" panose="02000503020000020003"/>
            </a:endParaRPr>
          </a:p>
          <a:p>
            <a:pPr lvl="1" algn="just">
              <a:buFont typeface="Wingdings" panose="05000000000000000000" pitchFamily="2" charset="2"/>
              <a:buChar char="§"/>
            </a:pPr>
            <a:endParaRPr lang="en-US" sz="2800" b="0" dirty="0">
              <a:solidFill>
                <a:srgbClr val="2755AF"/>
              </a:solidFill>
              <a:latin typeface="Avenir" panose="02000503020000020003"/>
            </a:endParaRPr>
          </a:p>
        </p:txBody>
      </p:sp>
    </p:spTree>
    <p:extLst>
      <p:ext uri="{BB962C8B-B14F-4D97-AF65-F5344CB8AC3E}">
        <p14:creationId xmlns:p14="http://schemas.microsoft.com/office/powerpoint/2010/main" val="904303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 calcmode="lin" valueType="num">
                                      <p:cBhvr additive="base">
                                        <p:cTn id="2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5DAD00B-6F0C-4827-2AF7-C14CB564F407}"/>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7</a:t>
            </a:fld>
            <a:endParaRPr lang="en-US" dirty="0"/>
          </a:p>
        </p:txBody>
      </p:sp>
      <p:sp>
        <p:nvSpPr>
          <p:cNvPr id="3" name="Text Placeholder 2">
            <a:extLst>
              <a:ext uri="{FF2B5EF4-FFF2-40B4-BE49-F238E27FC236}">
                <a16:creationId xmlns:a16="http://schemas.microsoft.com/office/drawing/2014/main" id="{C5C3EBBA-B5CB-6B1F-5DCA-B767C0B743B4}"/>
              </a:ext>
            </a:extLst>
          </p:cNvPr>
          <p:cNvSpPr>
            <a:spLocks noGrp="1"/>
          </p:cNvSpPr>
          <p:nvPr>
            <p:ph type="body" sz="quarter" idx="10"/>
          </p:nvPr>
        </p:nvSpPr>
        <p:spPr>
          <a:xfrm>
            <a:off x="930442" y="898525"/>
            <a:ext cx="3400258" cy="962359"/>
          </a:xfrm>
        </p:spPr>
        <p:txBody>
          <a:bodyPr/>
          <a:lstStyle/>
          <a:p>
            <a:r>
              <a:rPr lang="en-US" dirty="0">
                <a:solidFill>
                  <a:srgbClr val="00B050"/>
                </a:solidFill>
              </a:rPr>
              <a:t>The Saskatchewan Settlement</a:t>
            </a:r>
          </a:p>
        </p:txBody>
      </p:sp>
      <p:sp>
        <p:nvSpPr>
          <p:cNvPr id="4" name="Text Placeholder 3">
            <a:extLst>
              <a:ext uri="{FF2B5EF4-FFF2-40B4-BE49-F238E27FC236}">
                <a16:creationId xmlns:a16="http://schemas.microsoft.com/office/drawing/2014/main" id="{BF849020-97CD-ACC9-0E48-91C05EE7A3BA}"/>
              </a:ext>
            </a:extLst>
          </p:cNvPr>
          <p:cNvSpPr>
            <a:spLocks noGrp="1"/>
          </p:cNvSpPr>
          <p:nvPr>
            <p:ph type="body" sz="quarter" idx="13"/>
          </p:nvPr>
        </p:nvSpPr>
        <p:spPr/>
        <p:txBody>
          <a:bodyPr/>
          <a:lstStyle/>
          <a:p>
            <a:r>
              <a:rPr lang="en-US" sz="2800" b="1"/>
              <a:t>$40,200,000 </a:t>
            </a:r>
            <a:r>
              <a:rPr lang="en-US" sz="2800"/>
              <a:t>to be paid by the Government of Saskatchewan as full and final settlement of all the claims made against it in the Class Action.</a:t>
            </a:r>
          </a:p>
          <a:p>
            <a:pPr>
              <a:spcAft>
                <a:spcPts val="1200"/>
              </a:spcAft>
            </a:pPr>
            <a:r>
              <a:rPr lang="en-US" sz="2800"/>
              <a:t>The Plaintiffs/Survivors’ Steering Committee will decide how the settlement money is to be allocated, and then ask the Court to approve that allocation</a:t>
            </a:r>
          </a:p>
          <a:p>
            <a:pPr lvl="1"/>
            <a:r>
              <a:rPr lang="en-US" sz="2800" b="0">
                <a:latin typeface="Avenir" panose="02000503020000020003"/>
              </a:rPr>
              <a:t>This is called a “Distribution Plan”</a:t>
            </a:r>
            <a:endParaRPr lang="en-US" sz="4400" dirty="0"/>
          </a:p>
        </p:txBody>
      </p:sp>
      <p:pic>
        <p:nvPicPr>
          <p:cNvPr id="6" name="Picture 5">
            <a:extLst>
              <a:ext uri="{FF2B5EF4-FFF2-40B4-BE49-F238E27FC236}">
                <a16:creationId xmlns:a16="http://schemas.microsoft.com/office/drawing/2014/main" id="{D52A8C8E-9BE4-AB8C-DD8D-558F79D3DC4F}"/>
              </a:ext>
            </a:extLst>
          </p:cNvPr>
          <p:cNvPicPr>
            <a:picLocks noChangeAspect="1"/>
          </p:cNvPicPr>
          <p:nvPr/>
        </p:nvPicPr>
        <p:blipFill>
          <a:blip r:embed="rId2"/>
          <a:srcRect l="46772" r="-618" b="3153"/>
          <a:stretch>
            <a:fillRect/>
          </a:stretch>
        </p:blipFill>
        <p:spPr>
          <a:xfrm>
            <a:off x="508000" y="1698679"/>
            <a:ext cx="2915920" cy="2964761"/>
          </a:xfrm>
          <a:prstGeom prst="rect">
            <a:avLst/>
          </a:prstGeom>
        </p:spPr>
      </p:pic>
    </p:spTree>
    <p:extLst>
      <p:ext uri="{BB962C8B-B14F-4D97-AF65-F5344CB8AC3E}">
        <p14:creationId xmlns:p14="http://schemas.microsoft.com/office/powerpoint/2010/main" val="15568518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D27E218-3D05-7566-5D95-FAB659ADCEA9}"/>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8</a:t>
            </a:fld>
            <a:endParaRPr lang="en-US" dirty="0"/>
          </a:p>
        </p:txBody>
      </p:sp>
      <p:sp>
        <p:nvSpPr>
          <p:cNvPr id="3" name="Text Placeholder 2">
            <a:extLst>
              <a:ext uri="{FF2B5EF4-FFF2-40B4-BE49-F238E27FC236}">
                <a16:creationId xmlns:a16="http://schemas.microsoft.com/office/drawing/2014/main" id="{A6D01232-1894-74DA-E72C-48C4EACE1438}"/>
              </a:ext>
            </a:extLst>
          </p:cNvPr>
          <p:cNvSpPr>
            <a:spLocks noGrp="1"/>
          </p:cNvSpPr>
          <p:nvPr>
            <p:ph type="body" sz="quarter" idx="10"/>
          </p:nvPr>
        </p:nvSpPr>
        <p:spPr>
          <a:xfrm>
            <a:off x="930442" y="898525"/>
            <a:ext cx="3224463" cy="1186949"/>
          </a:xfrm>
        </p:spPr>
        <p:txBody>
          <a:bodyPr/>
          <a:lstStyle/>
          <a:p>
            <a:r>
              <a:rPr lang="en-US" dirty="0">
                <a:solidFill>
                  <a:srgbClr val="00B050"/>
                </a:solidFill>
              </a:rPr>
              <a:t>The Saskatchewan Settlement</a:t>
            </a:r>
          </a:p>
          <a:p>
            <a:endParaRPr lang="en-US" dirty="0"/>
          </a:p>
        </p:txBody>
      </p:sp>
      <p:sp>
        <p:nvSpPr>
          <p:cNvPr id="4" name="Text Placeholder 3">
            <a:extLst>
              <a:ext uri="{FF2B5EF4-FFF2-40B4-BE49-F238E27FC236}">
                <a16:creationId xmlns:a16="http://schemas.microsoft.com/office/drawing/2014/main" id="{B557E0FA-F832-9940-7014-789142D0B9A6}"/>
              </a:ext>
            </a:extLst>
          </p:cNvPr>
          <p:cNvSpPr>
            <a:spLocks noGrp="1"/>
          </p:cNvSpPr>
          <p:nvPr>
            <p:ph type="body" sz="quarter" idx="13"/>
          </p:nvPr>
        </p:nvSpPr>
        <p:spPr/>
        <p:txBody>
          <a:bodyPr/>
          <a:lstStyle/>
          <a:p>
            <a:pPr marL="0" indent="0">
              <a:buNone/>
            </a:pPr>
            <a:r>
              <a:rPr lang="en-US" sz="2800" dirty="0"/>
              <a:t>The first priority for these funds is to provide compensation for Survivors who were the victims of physical and sexual abuse</a:t>
            </a:r>
          </a:p>
          <a:p>
            <a:pPr lvl="1"/>
            <a:r>
              <a:rPr lang="en-US" sz="3200" b="0" dirty="0"/>
              <a:t>There will be different levels of compensation depending on the severity of the abuse that the Survivor suffered</a:t>
            </a:r>
          </a:p>
        </p:txBody>
      </p:sp>
    </p:spTree>
    <p:extLst>
      <p:ext uri="{BB962C8B-B14F-4D97-AF65-F5344CB8AC3E}">
        <p14:creationId xmlns:p14="http://schemas.microsoft.com/office/powerpoint/2010/main" val="4138294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A8CFA-E6C7-9529-6F9E-9ABD83A2244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FD06DC9-1387-34C4-D377-16EA6D8FB4F9}"/>
              </a:ext>
            </a:extLst>
          </p:cNvPr>
          <p:cNvSpPr>
            <a:spLocks noGrp="1"/>
          </p:cNvSpPr>
          <p:nvPr>
            <p:ph type="sldNum" sz="quarter" idx="4"/>
          </p:nvPr>
        </p:nvSpPr>
        <p:spPr/>
        <p:txBody>
          <a:bodyPr/>
          <a:lstStyle/>
          <a:p>
            <a:r>
              <a:rPr lang="en-US" b="0">
                <a:latin typeface="Avenir" panose="02000503020000020003" pitchFamily="2" charset="0"/>
              </a:rPr>
              <a:t> LAWYERS &amp; TRADEMARK AGENTS  </a:t>
            </a:r>
            <a:r>
              <a:rPr lang="en-US"/>
              <a:t>|  </a:t>
            </a:r>
            <a:fld id="{ED9966DB-F042-2642-BBB3-936D76B2899F}" type="slidenum">
              <a:rPr lang="en-US" smtClean="0"/>
              <a:pPr/>
              <a:t>9</a:t>
            </a:fld>
            <a:endParaRPr lang="en-US" dirty="0"/>
          </a:p>
        </p:txBody>
      </p:sp>
      <p:sp>
        <p:nvSpPr>
          <p:cNvPr id="3" name="Text Placeholder 2">
            <a:extLst>
              <a:ext uri="{FF2B5EF4-FFF2-40B4-BE49-F238E27FC236}">
                <a16:creationId xmlns:a16="http://schemas.microsoft.com/office/drawing/2014/main" id="{C022858E-4632-0CA6-42A2-4DF7C3BBCD6C}"/>
              </a:ext>
            </a:extLst>
          </p:cNvPr>
          <p:cNvSpPr>
            <a:spLocks noGrp="1"/>
          </p:cNvSpPr>
          <p:nvPr>
            <p:ph type="body" sz="quarter" idx="10"/>
          </p:nvPr>
        </p:nvSpPr>
        <p:spPr>
          <a:xfrm>
            <a:off x="930442" y="898525"/>
            <a:ext cx="3224463" cy="1186949"/>
          </a:xfrm>
        </p:spPr>
        <p:txBody>
          <a:bodyPr/>
          <a:lstStyle/>
          <a:p>
            <a:r>
              <a:rPr lang="en-US" dirty="0">
                <a:solidFill>
                  <a:srgbClr val="00B050"/>
                </a:solidFill>
              </a:rPr>
              <a:t>The Saskatchewan Settlement</a:t>
            </a:r>
          </a:p>
          <a:p>
            <a:endParaRPr lang="en-US" dirty="0"/>
          </a:p>
        </p:txBody>
      </p:sp>
      <p:sp>
        <p:nvSpPr>
          <p:cNvPr id="4" name="Text Placeholder 3">
            <a:extLst>
              <a:ext uri="{FF2B5EF4-FFF2-40B4-BE49-F238E27FC236}">
                <a16:creationId xmlns:a16="http://schemas.microsoft.com/office/drawing/2014/main" id="{C1C38021-0273-D5FE-9C1B-9E48D0850781}"/>
              </a:ext>
            </a:extLst>
          </p:cNvPr>
          <p:cNvSpPr>
            <a:spLocks noGrp="1"/>
          </p:cNvSpPr>
          <p:nvPr>
            <p:ph type="body" sz="quarter" idx="13"/>
          </p:nvPr>
        </p:nvSpPr>
        <p:spPr>
          <a:xfrm>
            <a:off x="4154906" y="379379"/>
            <a:ext cx="6915172" cy="5651770"/>
          </a:xfrm>
        </p:spPr>
        <p:txBody>
          <a:bodyPr/>
          <a:lstStyle/>
          <a:p>
            <a:pPr marL="0" indent="0">
              <a:spcAft>
                <a:spcPts val="1200"/>
              </a:spcAft>
              <a:buNone/>
            </a:pPr>
            <a:r>
              <a:rPr lang="en-US" sz="2800" dirty="0"/>
              <a:t>The second priority will be to provide a “top up” to the Experience Payments for students who were </a:t>
            </a:r>
            <a:r>
              <a:rPr lang="en-US" sz="2800" b="1" dirty="0"/>
              <a:t>boarders</a:t>
            </a:r>
            <a:r>
              <a:rPr lang="en-US" sz="2800" dirty="0"/>
              <a:t> at the Mission School.</a:t>
            </a:r>
          </a:p>
          <a:p>
            <a:pPr marL="0" indent="0">
              <a:spcAft>
                <a:spcPts val="1200"/>
              </a:spcAft>
              <a:buNone/>
            </a:pPr>
            <a:r>
              <a:rPr lang="en-US" sz="2800" dirty="0"/>
              <a:t>The costs of administering the Saskatchewan Settlement, including the costs of deciding eligibility for abuse compensation, will be paid out of the Settlement Funds.</a:t>
            </a:r>
          </a:p>
          <a:p>
            <a:pPr marL="0" indent="0">
              <a:buNone/>
            </a:pPr>
            <a:r>
              <a:rPr lang="en-US" sz="2800" b="0" dirty="0"/>
              <a:t>Legal Fees to Class Counsel will also be paid out of the Settlement Fund. The legal fees have to be approved by the Court before they can be paid out.</a:t>
            </a:r>
          </a:p>
          <a:p>
            <a:pPr marL="0" indent="0">
              <a:buNone/>
            </a:pPr>
            <a:r>
              <a:rPr lang="en-US" sz="2800" dirty="0"/>
              <a:t>This graphic is an estimate of the Settlement Fund allocation.</a:t>
            </a:r>
            <a:endParaRPr lang="en-US" sz="3200" b="0" dirty="0"/>
          </a:p>
        </p:txBody>
      </p:sp>
    </p:spTree>
    <p:extLst>
      <p:ext uri="{BB962C8B-B14F-4D97-AF65-F5344CB8AC3E}">
        <p14:creationId xmlns:p14="http://schemas.microsoft.com/office/powerpoint/2010/main" val="35681025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otos PPT Master" id="{F5D82910-FD9E-457C-971B-809D61076474}" vid="{DFF15E9F-EDF9-4B17-8AC5-22F404E06A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item.xml><?xml version="1.0" encoding="utf-8"?>
<properties xmlns="http://www.imanage.com/work/xmlschema">
  <documentid>SLLP_DMS!5552834.3</documentid>
  <senderid>MWADDELL</senderid>
  <senderemail>MWADDELL@SOTOS.CA</senderemail>
  <lastmodified>2025-09-28T16:52:49.0000000-04:00</lastmodified>
  <database>SLLP_DMS</database>
</properties>
</file>

<file path=docProps/app.xml><?xml version="1.0" encoding="utf-8"?>
<Properties xmlns="http://schemas.openxmlformats.org/officeDocument/2006/extended-properties" xmlns:vt="http://schemas.openxmlformats.org/officeDocument/2006/docPropsVTypes">
  <Template>Sotos PPT Master</Template>
  <TotalTime>0</TotalTime>
  <Words>1132</Words>
  <Application>Microsoft Office PowerPoint</Application>
  <PresentationFormat>Widescreen</PresentationFormat>
  <Paragraphs>78</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Avenir</vt:lpstr>
      <vt:lpstr>Avenir Black</vt:lpstr>
      <vt:lpstr>Avenir Heavy</vt:lpstr>
      <vt:lpstr>Avenir Light</vt:lpstr>
      <vt:lpstr>Avenir Medium</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Margaret Waddell, Q. Arb.</dc:creator>
  <cp:lastModifiedBy>Tina Q Yang</cp:lastModifiedBy>
  <cp:revision>10</cp:revision>
  <dcterms:created xsi:type="dcterms:W3CDTF">2025-09-27T18:30:54Z</dcterms:created>
  <dcterms:modified xsi:type="dcterms:W3CDTF">2025-09-28T20:52:49Z</dcterms:modified>
</cp:coreProperties>
</file>